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58" r:id="rId3"/>
    <p:sldId id="284" r:id="rId4"/>
    <p:sldId id="282" r:id="rId5"/>
    <p:sldId id="280" r:id="rId6"/>
    <p:sldId id="281" r:id="rId7"/>
    <p:sldId id="279" r:id="rId8"/>
    <p:sldId id="260" r:id="rId9"/>
    <p:sldId id="285" r:id="rId10"/>
    <p:sldId id="283" r:id="rId11"/>
    <p:sldId id="278" r:id="rId12"/>
    <p:sldId id="275" r:id="rId13"/>
  </p:sldIdLst>
  <p:sldSz cx="9144000" cy="5143500" type="screen16x9"/>
  <p:notesSz cx="6858000" cy="9144000"/>
  <p:embeddedFontLst>
    <p:embeddedFont>
      <p:font typeface="Arimo" panose="02020500000000000000" charset="0"/>
      <p:regular r:id="rId15"/>
      <p:bold r:id="rId16"/>
      <p:italic r:id="rId17"/>
      <p:boldItalic r:id="rId18"/>
    </p:embeddedFont>
    <p:embeddedFont>
      <p:font typeface="Nunito Light" pitchFamily="2" charset="0"/>
      <p:regular r:id="rId19"/>
      <p: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Playfair Display ExtraBold" panose="02020500000000000000" charset="0"/>
      <p:bold r:id="rId25"/>
      <p:boldItalic r:id="rId26"/>
    </p:embeddedFont>
    <p:embeddedFont>
      <p:font typeface="Raleway" pitchFamily="2" charset="0"/>
      <p:regular r:id="rId27"/>
      <p:bold r:id="rId28"/>
      <p:italic r:id="rId29"/>
      <p:boldItalic r:id="rId30"/>
    </p:embeddedFont>
    <p:embeddedFont>
      <p:font typeface="微軟正黑體" panose="020B0604030504040204" pitchFamily="34" charset="-12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3D780D-767D-44A0-976B-DF19E584C258}">
  <a:tblStyle styleId="{AF3D780D-767D-44A0-976B-DF19E584C2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0AEC83-CEF3-4907-8F58-EFEB9BB9439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946" autoAdjust="0"/>
  </p:normalViewPr>
  <p:slideViewPr>
    <p:cSldViewPr snapToGrid="0">
      <p:cViewPr varScale="1">
        <p:scale>
          <a:sx n="122" d="100"/>
          <a:sy n="122" d="100"/>
        </p:scale>
        <p:origin x="18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5014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首頁部分做了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全屏的</a:t>
            </a:r>
            <a:r>
              <a:rPr lang="en-US" altLang="zh-TW" dirty="0"/>
              <a:t>header</a:t>
            </a:r>
            <a:r>
              <a:rPr lang="zh-TW" altLang="en-US" dirty="0"/>
              <a:t>、輪播圖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新品區用</a:t>
            </a:r>
            <a:r>
              <a:rPr lang="en-US" altLang="zh-TW" dirty="0" err="1"/>
              <a:t>js</a:t>
            </a:r>
            <a:r>
              <a:rPr lang="zh-TW" altLang="en-US" dirty="0"/>
              <a:t>點擊事件搭配</a:t>
            </a:r>
            <a:r>
              <a:rPr lang="en-US" altLang="zh-TW" dirty="0"/>
              <a:t>transform transition</a:t>
            </a:r>
            <a:r>
              <a:rPr lang="zh-TW" altLang="en-US" dirty="0"/>
              <a:t>做一些滑動效果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再下面有客製化選擇區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原本做法是耳環 和 項鍊各做一個頁面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後來用迭代</a:t>
            </a:r>
            <a:r>
              <a:rPr lang="en-US" altLang="zh-TW" dirty="0"/>
              <a:t>(</a:t>
            </a:r>
            <a:r>
              <a:rPr lang="en-US" altLang="zh-TW" dirty="0" err="1"/>
              <a:t>forEach</a:t>
            </a:r>
            <a:r>
              <a:rPr lang="en-US" altLang="zh-TW" dirty="0"/>
              <a:t>)</a:t>
            </a:r>
            <a:r>
              <a:rPr lang="zh-TW" altLang="en-US" dirty="0"/>
              <a:t>方法 和 修改</a:t>
            </a:r>
            <a:r>
              <a:rPr lang="en-US" altLang="zh-TW" dirty="0" err="1"/>
              <a:t>innerHTML</a:t>
            </a:r>
            <a:r>
              <a:rPr lang="zh-TW" altLang="en-US" dirty="0"/>
              <a:t>方式直接替換畫面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8453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首頁部分做了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全屏的</a:t>
            </a:r>
            <a:r>
              <a:rPr lang="en-US" altLang="zh-TW" dirty="0"/>
              <a:t>header</a:t>
            </a:r>
            <a:r>
              <a:rPr lang="zh-TW" altLang="en-US" dirty="0"/>
              <a:t>、輪播圖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新品區用</a:t>
            </a:r>
            <a:r>
              <a:rPr lang="en-US" altLang="zh-TW" dirty="0" err="1"/>
              <a:t>js</a:t>
            </a:r>
            <a:r>
              <a:rPr lang="zh-TW" altLang="en-US" dirty="0"/>
              <a:t>點擊事件搭配</a:t>
            </a:r>
            <a:r>
              <a:rPr lang="en-US" altLang="zh-TW" dirty="0"/>
              <a:t>transform transition</a:t>
            </a:r>
            <a:r>
              <a:rPr lang="zh-TW" altLang="en-US" dirty="0"/>
              <a:t>做一些滑動效果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再下面有客製化選擇區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原本做法是耳環 和 項鍊各做一個頁面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後來用迭代</a:t>
            </a:r>
            <a:r>
              <a:rPr lang="en-US" altLang="zh-TW" dirty="0"/>
              <a:t>(</a:t>
            </a:r>
            <a:r>
              <a:rPr lang="en-US" altLang="zh-TW" dirty="0" err="1"/>
              <a:t>forEach</a:t>
            </a:r>
            <a:r>
              <a:rPr lang="en-US" altLang="zh-TW" dirty="0"/>
              <a:t>)</a:t>
            </a:r>
            <a:r>
              <a:rPr lang="zh-TW" altLang="en-US" dirty="0"/>
              <a:t>方法 和 修改</a:t>
            </a:r>
            <a:r>
              <a:rPr lang="en-US" altLang="zh-TW" dirty="0" err="1"/>
              <a:t>innerHTML</a:t>
            </a:r>
            <a:r>
              <a:rPr lang="zh-TW" altLang="en-US" dirty="0"/>
              <a:t>方式直接替換畫面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33810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altLang="zh-TW" sz="1100" b="1" dirty="0"/>
          </a:p>
          <a:p>
            <a:r>
              <a:rPr lang="zh-TW" altLang="en-US" sz="1100" b="1" dirty="0"/>
              <a:t>缺乏前期規劃，導致製作網頁時經常即興發揮，未來會針對主題進行需求分析與草稿設計</a:t>
            </a:r>
            <a:endParaRPr lang="en-US" altLang="zh-TW" sz="1100" b="1" dirty="0"/>
          </a:p>
        </p:txBody>
      </p:sp>
    </p:spTree>
    <p:extLst>
      <p:ext uri="{BB962C8B-B14F-4D97-AF65-F5344CB8AC3E}">
        <p14:creationId xmlns:p14="http://schemas.microsoft.com/office/powerpoint/2010/main" val="1271850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2e4f21af38_2_21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2e4f21af38_2_21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338450"/>
            <a:ext cx="4923000" cy="14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46700" y="3395550"/>
            <a:ext cx="3859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7060325">
            <a:off x="7990713" y="-639151"/>
            <a:ext cx="3041431" cy="1592839"/>
          </a:xfrm>
          <a:custGeom>
            <a:avLst/>
            <a:gdLst/>
            <a:ahLst/>
            <a:cxnLst/>
            <a:rect l="l" t="t" r="r" b="b"/>
            <a:pathLst>
              <a:path w="145992" h="76458" extrusionOk="0">
                <a:moveTo>
                  <a:pt x="32333" y="6709"/>
                </a:moveTo>
                <a:cubicBezTo>
                  <a:pt x="21571" y="10297"/>
                  <a:pt x="15887" y="14863"/>
                  <a:pt x="10529" y="21525"/>
                </a:cubicBezTo>
                <a:cubicBezTo>
                  <a:pt x="5171" y="28187"/>
                  <a:pt x="932" y="38856"/>
                  <a:pt x="186" y="46683"/>
                </a:cubicBezTo>
                <a:cubicBezTo>
                  <a:pt x="-559" y="54510"/>
                  <a:pt x="1723" y="63595"/>
                  <a:pt x="6056" y="68487"/>
                </a:cubicBezTo>
                <a:cubicBezTo>
                  <a:pt x="10389" y="73379"/>
                  <a:pt x="19567" y="77805"/>
                  <a:pt x="26183" y="76035"/>
                </a:cubicBezTo>
                <a:cubicBezTo>
                  <a:pt x="32799" y="74265"/>
                  <a:pt x="40440" y="62571"/>
                  <a:pt x="45751" y="57865"/>
                </a:cubicBezTo>
                <a:cubicBezTo>
                  <a:pt x="51062" y="53159"/>
                  <a:pt x="53205" y="49199"/>
                  <a:pt x="58050" y="47801"/>
                </a:cubicBezTo>
                <a:cubicBezTo>
                  <a:pt x="62895" y="46403"/>
                  <a:pt x="68766" y="45612"/>
                  <a:pt x="74823" y="49479"/>
                </a:cubicBezTo>
                <a:cubicBezTo>
                  <a:pt x="80880" y="53346"/>
                  <a:pt x="86563" y="66810"/>
                  <a:pt x="94390" y="71003"/>
                </a:cubicBezTo>
                <a:cubicBezTo>
                  <a:pt x="102217" y="75196"/>
                  <a:pt x="113958" y="76547"/>
                  <a:pt x="121785" y="74637"/>
                </a:cubicBezTo>
                <a:cubicBezTo>
                  <a:pt x="129612" y="72727"/>
                  <a:pt x="137579" y="66950"/>
                  <a:pt x="141353" y="59542"/>
                </a:cubicBezTo>
                <a:cubicBezTo>
                  <a:pt x="145127" y="52134"/>
                  <a:pt x="147643" y="38996"/>
                  <a:pt x="144428" y="30190"/>
                </a:cubicBezTo>
                <a:cubicBezTo>
                  <a:pt x="141213" y="21385"/>
                  <a:pt x="133619" y="11741"/>
                  <a:pt x="122065" y="6709"/>
                </a:cubicBezTo>
                <a:cubicBezTo>
                  <a:pt x="110511" y="1677"/>
                  <a:pt x="90057" y="0"/>
                  <a:pt x="75102" y="0"/>
                </a:cubicBezTo>
                <a:cubicBezTo>
                  <a:pt x="60147" y="0"/>
                  <a:pt x="43095" y="3122"/>
                  <a:pt x="32333" y="670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3" name="Google Shape;13;p2"/>
          <p:cNvSpPr/>
          <p:nvPr/>
        </p:nvSpPr>
        <p:spPr>
          <a:xfrm rot="-4914395">
            <a:off x="6998579" y="3448115"/>
            <a:ext cx="2330147" cy="2444041"/>
          </a:xfrm>
          <a:custGeom>
            <a:avLst/>
            <a:gdLst/>
            <a:ahLst/>
            <a:cxnLst/>
            <a:rect l="l" t="t" r="r" b="b"/>
            <a:pathLst>
              <a:path w="43066" h="45171" extrusionOk="0">
                <a:moveTo>
                  <a:pt x="8649" y="212"/>
                </a:moveTo>
                <a:cubicBezTo>
                  <a:pt x="8652" y="212"/>
                  <a:pt x="8657" y="217"/>
                  <a:pt x="8664" y="231"/>
                </a:cubicBezTo>
                <a:cubicBezTo>
                  <a:pt x="8687" y="254"/>
                  <a:pt x="8687" y="254"/>
                  <a:pt x="8687" y="278"/>
                </a:cubicBezTo>
                <a:cubicBezTo>
                  <a:pt x="8687" y="324"/>
                  <a:pt x="8687" y="324"/>
                  <a:pt x="8664" y="324"/>
                </a:cubicBezTo>
                <a:cubicBezTo>
                  <a:pt x="8641" y="324"/>
                  <a:pt x="8641" y="278"/>
                  <a:pt x="8641" y="254"/>
                </a:cubicBezTo>
                <a:cubicBezTo>
                  <a:pt x="8641" y="238"/>
                  <a:pt x="8641" y="212"/>
                  <a:pt x="8649" y="212"/>
                </a:cubicBezTo>
                <a:close/>
                <a:moveTo>
                  <a:pt x="8675" y="942"/>
                </a:moveTo>
                <a:cubicBezTo>
                  <a:pt x="8687" y="942"/>
                  <a:pt x="8687" y="983"/>
                  <a:pt x="8687" y="1040"/>
                </a:cubicBezTo>
                <a:cubicBezTo>
                  <a:pt x="8687" y="1086"/>
                  <a:pt x="8595" y="1363"/>
                  <a:pt x="8549" y="1641"/>
                </a:cubicBezTo>
                <a:cubicBezTo>
                  <a:pt x="8418" y="2208"/>
                  <a:pt x="8379" y="2390"/>
                  <a:pt x="8367" y="2390"/>
                </a:cubicBezTo>
                <a:cubicBezTo>
                  <a:pt x="8361" y="2390"/>
                  <a:pt x="8364" y="2327"/>
                  <a:pt x="8364" y="2241"/>
                </a:cubicBezTo>
                <a:cubicBezTo>
                  <a:pt x="8410" y="1849"/>
                  <a:pt x="8595" y="948"/>
                  <a:pt x="8664" y="948"/>
                </a:cubicBezTo>
                <a:cubicBezTo>
                  <a:pt x="8668" y="943"/>
                  <a:pt x="8672" y="942"/>
                  <a:pt x="8675" y="942"/>
                </a:cubicBezTo>
                <a:close/>
                <a:moveTo>
                  <a:pt x="8595" y="2010"/>
                </a:moveTo>
                <a:cubicBezTo>
                  <a:pt x="8595" y="2010"/>
                  <a:pt x="8595" y="2126"/>
                  <a:pt x="8572" y="2288"/>
                </a:cubicBezTo>
                <a:cubicBezTo>
                  <a:pt x="8549" y="2796"/>
                  <a:pt x="8503" y="2934"/>
                  <a:pt x="8387" y="3812"/>
                </a:cubicBezTo>
                <a:cubicBezTo>
                  <a:pt x="8341" y="4159"/>
                  <a:pt x="8318" y="4505"/>
                  <a:pt x="8318" y="4552"/>
                </a:cubicBezTo>
                <a:cubicBezTo>
                  <a:pt x="8225" y="5199"/>
                  <a:pt x="8179" y="5476"/>
                  <a:pt x="8179" y="5499"/>
                </a:cubicBezTo>
                <a:cubicBezTo>
                  <a:pt x="8170" y="5508"/>
                  <a:pt x="8162" y="5513"/>
                  <a:pt x="8156" y="5513"/>
                </a:cubicBezTo>
                <a:cubicBezTo>
                  <a:pt x="8133" y="5513"/>
                  <a:pt x="8133" y="5443"/>
                  <a:pt x="8133" y="5314"/>
                </a:cubicBezTo>
                <a:cubicBezTo>
                  <a:pt x="8133" y="5152"/>
                  <a:pt x="8179" y="4737"/>
                  <a:pt x="8202" y="4321"/>
                </a:cubicBezTo>
                <a:cubicBezTo>
                  <a:pt x="8225" y="3859"/>
                  <a:pt x="8249" y="3535"/>
                  <a:pt x="8272" y="3420"/>
                </a:cubicBezTo>
                <a:cubicBezTo>
                  <a:pt x="8318" y="3350"/>
                  <a:pt x="8364" y="3119"/>
                  <a:pt x="8387" y="2934"/>
                </a:cubicBezTo>
                <a:cubicBezTo>
                  <a:pt x="8480" y="2426"/>
                  <a:pt x="8572" y="2010"/>
                  <a:pt x="8595" y="2010"/>
                </a:cubicBezTo>
                <a:close/>
                <a:moveTo>
                  <a:pt x="9037" y="10047"/>
                </a:moveTo>
                <a:cubicBezTo>
                  <a:pt x="9054" y="10047"/>
                  <a:pt x="9162" y="10153"/>
                  <a:pt x="9288" y="10258"/>
                </a:cubicBezTo>
                <a:cubicBezTo>
                  <a:pt x="9427" y="10374"/>
                  <a:pt x="9635" y="10628"/>
                  <a:pt x="9750" y="10720"/>
                </a:cubicBezTo>
                <a:cubicBezTo>
                  <a:pt x="10004" y="10905"/>
                  <a:pt x="10674" y="11344"/>
                  <a:pt x="11021" y="11529"/>
                </a:cubicBezTo>
                <a:cubicBezTo>
                  <a:pt x="11160" y="11598"/>
                  <a:pt x="11344" y="11691"/>
                  <a:pt x="11391" y="11714"/>
                </a:cubicBezTo>
                <a:cubicBezTo>
                  <a:pt x="11460" y="11760"/>
                  <a:pt x="11599" y="11829"/>
                  <a:pt x="11714" y="11899"/>
                </a:cubicBezTo>
                <a:cubicBezTo>
                  <a:pt x="11885" y="11993"/>
                  <a:pt x="11993" y="12073"/>
                  <a:pt x="11975" y="12073"/>
                </a:cubicBezTo>
                <a:cubicBezTo>
                  <a:pt x="11972" y="12073"/>
                  <a:pt x="11962" y="12069"/>
                  <a:pt x="11945" y="12060"/>
                </a:cubicBezTo>
                <a:cubicBezTo>
                  <a:pt x="11922" y="12060"/>
                  <a:pt x="11668" y="11945"/>
                  <a:pt x="11368" y="11806"/>
                </a:cubicBezTo>
                <a:cubicBezTo>
                  <a:pt x="10351" y="11344"/>
                  <a:pt x="9519" y="10767"/>
                  <a:pt x="9288" y="10420"/>
                </a:cubicBezTo>
                <a:cubicBezTo>
                  <a:pt x="9242" y="10374"/>
                  <a:pt x="9173" y="10258"/>
                  <a:pt x="9126" y="10189"/>
                </a:cubicBezTo>
                <a:cubicBezTo>
                  <a:pt x="9057" y="10143"/>
                  <a:pt x="9034" y="10073"/>
                  <a:pt x="9034" y="10050"/>
                </a:cubicBezTo>
                <a:cubicBezTo>
                  <a:pt x="9034" y="10048"/>
                  <a:pt x="9035" y="10047"/>
                  <a:pt x="9037" y="10047"/>
                </a:cubicBezTo>
                <a:close/>
                <a:moveTo>
                  <a:pt x="10135" y="11360"/>
                </a:moveTo>
                <a:cubicBezTo>
                  <a:pt x="10150" y="11360"/>
                  <a:pt x="10282" y="11424"/>
                  <a:pt x="10513" y="11552"/>
                </a:cubicBezTo>
                <a:cubicBezTo>
                  <a:pt x="10905" y="11783"/>
                  <a:pt x="11575" y="12130"/>
                  <a:pt x="12130" y="12338"/>
                </a:cubicBezTo>
                <a:cubicBezTo>
                  <a:pt x="12757" y="12568"/>
                  <a:pt x="13177" y="12760"/>
                  <a:pt x="13113" y="12760"/>
                </a:cubicBezTo>
                <a:cubicBezTo>
                  <a:pt x="13107" y="12760"/>
                  <a:pt x="13095" y="12758"/>
                  <a:pt x="13077" y="12753"/>
                </a:cubicBezTo>
                <a:cubicBezTo>
                  <a:pt x="12407" y="12638"/>
                  <a:pt x="11275" y="12130"/>
                  <a:pt x="10328" y="11483"/>
                </a:cubicBezTo>
                <a:cubicBezTo>
                  <a:pt x="10184" y="11401"/>
                  <a:pt x="10122" y="11360"/>
                  <a:pt x="10135" y="11360"/>
                </a:cubicBezTo>
                <a:close/>
                <a:moveTo>
                  <a:pt x="14904" y="12985"/>
                </a:moveTo>
                <a:cubicBezTo>
                  <a:pt x="15001" y="12992"/>
                  <a:pt x="16538" y="13057"/>
                  <a:pt x="17213" y="13100"/>
                </a:cubicBezTo>
                <a:cubicBezTo>
                  <a:pt x="17906" y="13169"/>
                  <a:pt x="18229" y="13192"/>
                  <a:pt x="18807" y="13285"/>
                </a:cubicBezTo>
                <a:cubicBezTo>
                  <a:pt x="19315" y="13377"/>
                  <a:pt x="19523" y="13377"/>
                  <a:pt x="20378" y="13400"/>
                </a:cubicBezTo>
                <a:cubicBezTo>
                  <a:pt x="20724" y="13400"/>
                  <a:pt x="21048" y="13424"/>
                  <a:pt x="21117" y="13424"/>
                </a:cubicBezTo>
                <a:cubicBezTo>
                  <a:pt x="21140" y="13424"/>
                  <a:pt x="21510" y="13447"/>
                  <a:pt x="21926" y="13493"/>
                </a:cubicBezTo>
                <a:cubicBezTo>
                  <a:pt x="22319" y="13516"/>
                  <a:pt x="22850" y="13562"/>
                  <a:pt x="23035" y="13608"/>
                </a:cubicBezTo>
                <a:cubicBezTo>
                  <a:pt x="23243" y="13631"/>
                  <a:pt x="23682" y="13724"/>
                  <a:pt x="23959" y="13747"/>
                </a:cubicBezTo>
                <a:cubicBezTo>
                  <a:pt x="24721" y="13862"/>
                  <a:pt x="25045" y="13978"/>
                  <a:pt x="25276" y="14186"/>
                </a:cubicBezTo>
                <a:lnTo>
                  <a:pt x="25345" y="14232"/>
                </a:lnTo>
                <a:lnTo>
                  <a:pt x="25230" y="14348"/>
                </a:lnTo>
                <a:cubicBezTo>
                  <a:pt x="25160" y="14417"/>
                  <a:pt x="24999" y="14486"/>
                  <a:pt x="24837" y="14556"/>
                </a:cubicBezTo>
                <a:cubicBezTo>
                  <a:pt x="24537" y="14648"/>
                  <a:pt x="24537" y="14648"/>
                  <a:pt x="23820" y="14671"/>
                </a:cubicBezTo>
                <a:cubicBezTo>
                  <a:pt x="23081" y="14671"/>
                  <a:pt x="21764" y="14648"/>
                  <a:pt x="21602" y="14602"/>
                </a:cubicBezTo>
                <a:cubicBezTo>
                  <a:pt x="21464" y="14579"/>
                  <a:pt x="20586" y="14486"/>
                  <a:pt x="20239" y="14463"/>
                </a:cubicBezTo>
                <a:cubicBezTo>
                  <a:pt x="20008" y="14440"/>
                  <a:pt x="19523" y="14371"/>
                  <a:pt x="19015" y="14325"/>
                </a:cubicBezTo>
                <a:cubicBezTo>
                  <a:pt x="18738" y="14301"/>
                  <a:pt x="17929" y="14094"/>
                  <a:pt x="17490" y="13978"/>
                </a:cubicBezTo>
                <a:cubicBezTo>
                  <a:pt x="17259" y="13909"/>
                  <a:pt x="16866" y="13793"/>
                  <a:pt x="16566" y="13747"/>
                </a:cubicBezTo>
                <a:cubicBezTo>
                  <a:pt x="16058" y="13631"/>
                  <a:pt x="15411" y="13424"/>
                  <a:pt x="15087" y="13262"/>
                </a:cubicBezTo>
                <a:cubicBezTo>
                  <a:pt x="15032" y="13229"/>
                  <a:pt x="14998" y="13206"/>
                  <a:pt x="14980" y="13194"/>
                </a:cubicBezTo>
                <a:lnTo>
                  <a:pt x="14980" y="13194"/>
                </a:lnTo>
                <a:cubicBezTo>
                  <a:pt x="16317" y="13471"/>
                  <a:pt x="17652" y="13747"/>
                  <a:pt x="17975" y="13770"/>
                </a:cubicBezTo>
                <a:lnTo>
                  <a:pt x="18368" y="13770"/>
                </a:lnTo>
                <a:cubicBezTo>
                  <a:pt x="18437" y="13747"/>
                  <a:pt x="18414" y="13747"/>
                  <a:pt x="18068" y="13678"/>
                </a:cubicBezTo>
                <a:cubicBezTo>
                  <a:pt x="17491" y="13608"/>
                  <a:pt x="15076" y="13079"/>
                  <a:pt x="14904" y="12985"/>
                </a:cubicBezTo>
                <a:close/>
                <a:moveTo>
                  <a:pt x="8202" y="11733"/>
                </a:moveTo>
                <a:cubicBezTo>
                  <a:pt x="8202" y="11733"/>
                  <a:pt x="8202" y="11735"/>
                  <a:pt x="8202" y="11737"/>
                </a:cubicBezTo>
                <a:cubicBezTo>
                  <a:pt x="8225" y="11737"/>
                  <a:pt x="8272" y="11899"/>
                  <a:pt x="8318" y="12107"/>
                </a:cubicBezTo>
                <a:cubicBezTo>
                  <a:pt x="8364" y="12384"/>
                  <a:pt x="8387" y="12499"/>
                  <a:pt x="8364" y="12800"/>
                </a:cubicBezTo>
                <a:cubicBezTo>
                  <a:pt x="8341" y="13400"/>
                  <a:pt x="7971" y="14995"/>
                  <a:pt x="7856" y="15133"/>
                </a:cubicBezTo>
                <a:cubicBezTo>
                  <a:pt x="7855" y="15134"/>
                  <a:pt x="7854" y="15135"/>
                  <a:pt x="7853" y="15135"/>
                </a:cubicBezTo>
                <a:cubicBezTo>
                  <a:pt x="7836" y="15135"/>
                  <a:pt x="7880" y="14864"/>
                  <a:pt x="7902" y="14486"/>
                </a:cubicBezTo>
                <a:cubicBezTo>
                  <a:pt x="8064" y="13539"/>
                  <a:pt x="8179" y="12361"/>
                  <a:pt x="8179" y="11945"/>
                </a:cubicBezTo>
                <a:cubicBezTo>
                  <a:pt x="8179" y="11821"/>
                  <a:pt x="8198" y="11733"/>
                  <a:pt x="8202" y="11733"/>
                </a:cubicBezTo>
                <a:close/>
                <a:moveTo>
                  <a:pt x="9745" y="14403"/>
                </a:moveTo>
                <a:cubicBezTo>
                  <a:pt x="9767" y="14403"/>
                  <a:pt x="9904" y="14473"/>
                  <a:pt x="10143" y="14602"/>
                </a:cubicBezTo>
                <a:cubicBezTo>
                  <a:pt x="10212" y="14671"/>
                  <a:pt x="10374" y="14764"/>
                  <a:pt x="10443" y="14833"/>
                </a:cubicBezTo>
                <a:cubicBezTo>
                  <a:pt x="10536" y="14902"/>
                  <a:pt x="10744" y="15064"/>
                  <a:pt x="10905" y="15179"/>
                </a:cubicBezTo>
                <a:cubicBezTo>
                  <a:pt x="11321" y="15457"/>
                  <a:pt x="13054" y="16866"/>
                  <a:pt x="13031" y="16912"/>
                </a:cubicBezTo>
                <a:cubicBezTo>
                  <a:pt x="13029" y="16914"/>
                  <a:pt x="13026" y="16915"/>
                  <a:pt x="13023" y="16915"/>
                </a:cubicBezTo>
                <a:cubicBezTo>
                  <a:pt x="12915" y="16915"/>
                  <a:pt x="11981" y="16326"/>
                  <a:pt x="11691" y="16104"/>
                </a:cubicBezTo>
                <a:cubicBezTo>
                  <a:pt x="10882" y="15503"/>
                  <a:pt x="9750" y="14486"/>
                  <a:pt x="9750" y="14417"/>
                </a:cubicBezTo>
                <a:cubicBezTo>
                  <a:pt x="9741" y="14408"/>
                  <a:pt x="9739" y="14403"/>
                  <a:pt x="9745" y="14403"/>
                </a:cubicBezTo>
                <a:close/>
                <a:moveTo>
                  <a:pt x="13784" y="17237"/>
                </a:moveTo>
                <a:cubicBezTo>
                  <a:pt x="13831" y="17237"/>
                  <a:pt x="13967" y="17277"/>
                  <a:pt x="14209" y="17351"/>
                </a:cubicBezTo>
                <a:cubicBezTo>
                  <a:pt x="14417" y="17444"/>
                  <a:pt x="14810" y="17559"/>
                  <a:pt x="15110" y="17651"/>
                </a:cubicBezTo>
                <a:cubicBezTo>
                  <a:pt x="16312" y="17998"/>
                  <a:pt x="16797" y="18160"/>
                  <a:pt x="17698" y="18599"/>
                </a:cubicBezTo>
                <a:cubicBezTo>
                  <a:pt x="18599" y="18991"/>
                  <a:pt x="19916" y="19500"/>
                  <a:pt x="20724" y="19754"/>
                </a:cubicBezTo>
                <a:cubicBezTo>
                  <a:pt x="21418" y="19962"/>
                  <a:pt x="23890" y="20563"/>
                  <a:pt x="24190" y="20609"/>
                </a:cubicBezTo>
                <a:cubicBezTo>
                  <a:pt x="24473" y="20653"/>
                  <a:pt x="24535" y="20679"/>
                  <a:pt x="24407" y="20679"/>
                </a:cubicBezTo>
                <a:cubicBezTo>
                  <a:pt x="24336" y="20679"/>
                  <a:pt x="24208" y="20671"/>
                  <a:pt x="24028" y="20655"/>
                </a:cubicBezTo>
                <a:cubicBezTo>
                  <a:pt x="22989" y="20539"/>
                  <a:pt x="22041" y="20331"/>
                  <a:pt x="20054" y="19777"/>
                </a:cubicBezTo>
                <a:cubicBezTo>
                  <a:pt x="18599" y="19384"/>
                  <a:pt x="17790" y="19061"/>
                  <a:pt x="15734" y="18229"/>
                </a:cubicBezTo>
                <a:cubicBezTo>
                  <a:pt x="14325" y="17651"/>
                  <a:pt x="14255" y="17582"/>
                  <a:pt x="13978" y="17420"/>
                </a:cubicBezTo>
                <a:cubicBezTo>
                  <a:pt x="13802" y="17295"/>
                  <a:pt x="13729" y="17237"/>
                  <a:pt x="13784" y="17237"/>
                </a:cubicBezTo>
                <a:close/>
                <a:moveTo>
                  <a:pt x="8405" y="4684"/>
                </a:moveTo>
                <a:cubicBezTo>
                  <a:pt x="8425" y="4684"/>
                  <a:pt x="8409" y="4902"/>
                  <a:pt x="8364" y="5245"/>
                </a:cubicBezTo>
                <a:cubicBezTo>
                  <a:pt x="8249" y="6331"/>
                  <a:pt x="8364" y="9265"/>
                  <a:pt x="8572" y="10536"/>
                </a:cubicBezTo>
                <a:cubicBezTo>
                  <a:pt x="8757" y="11575"/>
                  <a:pt x="9219" y="13886"/>
                  <a:pt x="9288" y="14094"/>
                </a:cubicBezTo>
                <a:cubicBezTo>
                  <a:pt x="9334" y="14117"/>
                  <a:pt x="9450" y="14486"/>
                  <a:pt x="9589" y="14902"/>
                </a:cubicBezTo>
                <a:cubicBezTo>
                  <a:pt x="9866" y="15665"/>
                  <a:pt x="10143" y="16358"/>
                  <a:pt x="10282" y="16704"/>
                </a:cubicBezTo>
                <a:cubicBezTo>
                  <a:pt x="10328" y="16820"/>
                  <a:pt x="10443" y="17097"/>
                  <a:pt x="10536" y="17351"/>
                </a:cubicBezTo>
                <a:cubicBezTo>
                  <a:pt x="10952" y="18275"/>
                  <a:pt x="11206" y="18876"/>
                  <a:pt x="11460" y="19315"/>
                </a:cubicBezTo>
                <a:cubicBezTo>
                  <a:pt x="11599" y="19546"/>
                  <a:pt x="11668" y="19661"/>
                  <a:pt x="11922" y="20147"/>
                </a:cubicBezTo>
                <a:cubicBezTo>
                  <a:pt x="12153" y="20563"/>
                  <a:pt x="12338" y="20909"/>
                  <a:pt x="12500" y="21140"/>
                </a:cubicBezTo>
                <a:cubicBezTo>
                  <a:pt x="12592" y="21279"/>
                  <a:pt x="12684" y="21394"/>
                  <a:pt x="12684" y="21417"/>
                </a:cubicBezTo>
                <a:cubicBezTo>
                  <a:pt x="12684" y="21426"/>
                  <a:pt x="12682" y="21430"/>
                  <a:pt x="12678" y="21430"/>
                </a:cubicBezTo>
                <a:cubicBezTo>
                  <a:pt x="12608" y="21430"/>
                  <a:pt x="11997" y="20418"/>
                  <a:pt x="11344" y="19223"/>
                </a:cubicBezTo>
                <a:cubicBezTo>
                  <a:pt x="10212" y="17097"/>
                  <a:pt x="10097" y="16797"/>
                  <a:pt x="9288" y="14394"/>
                </a:cubicBezTo>
                <a:cubicBezTo>
                  <a:pt x="8803" y="12938"/>
                  <a:pt x="8595" y="12245"/>
                  <a:pt x="8572" y="11899"/>
                </a:cubicBezTo>
                <a:cubicBezTo>
                  <a:pt x="8549" y="11737"/>
                  <a:pt x="8526" y="11598"/>
                  <a:pt x="8480" y="11552"/>
                </a:cubicBezTo>
                <a:cubicBezTo>
                  <a:pt x="8456" y="11483"/>
                  <a:pt x="8433" y="11321"/>
                  <a:pt x="8410" y="11159"/>
                </a:cubicBezTo>
                <a:cubicBezTo>
                  <a:pt x="8364" y="10998"/>
                  <a:pt x="8341" y="10767"/>
                  <a:pt x="8341" y="10651"/>
                </a:cubicBezTo>
                <a:cubicBezTo>
                  <a:pt x="8318" y="10536"/>
                  <a:pt x="8295" y="10305"/>
                  <a:pt x="8295" y="10120"/>
                </a:cubicBezTo>
                <a:cubicBezTo>
                  <a:pt x="8249" y="9958"/>
                  <a:pt x="8249" y="9819"/>
                  <a:pt x="8225" y="9819"/>
                </a:cubicBezTo>
                <a:cubicBezTo>
                  <a:pt x="8179" y="9727"/>
                  <a:pt x="8133" y="8965"/>
                  <a:pt x="8133" y="8156"/>
                </a:cubicBezTo>
                <a:cubicBezTo>
                  <a:pt x="8133" y="6747"/>
                  <a:pt x="8179" y="6169"/>
                  <a:pt x="8249" y="5545"/>
                </a:cubicBezTo>
                <a:cubicBezTo>
                  <a:pt x="8295" y="5360"/>
                  <a:pt x="8318" y="5083"/>
                  <a:pt x="8341" y="4898"/>
                </a:cubicBezTo>
                <a:cubicBezTo>
                  <a:pt x="8374" y="4751"/>
                  <a:pt x="8395" y="4684"/>
                  <a:pt x="8405" y="4684"/>
                </a:cubicBezTo>
                <a:close/>
                <a:moveTo>
                  <a:pt x="15513" y="18321"/>
                </a:moveTo>
                <a:cubicBezTo>
                  <a:pt x="15560" y="18321"/>
                  <a:pt x="15733" y="18396"/>
                  <a:pt x="16196" y="18599"/>
                </a:cubicBezTo>
                <a:cubicBezTo>
                  <a:pt x="17005" y="18922"/>
                  <a:pt x="18391" y="19454"/>
                  <a:pt x="18922" y="19615"/>
                </a:cubicBezTo>
                <a:cubicBezTo>
                  <a:pt x="19523" y="19777"/>
                  <a:pt x="20724" y="20124"/>
                  <a:pt x="21464" y="20308"/>
                </a:cubicBezTo>
                <a:cubicBezTo>
                  <a:pt x="22295" y="20493"/>
                  <a:pt x="22850" y="20609"/>
                  <a:pt x="23589" y="20724"/>
                </a:cubicBezTo>
                <a:cubicBezTo>
                  <a:pt x="23659" y="20724"/>
                  <a:pt x="23913" y="20770"/>
                  <a:pt x="24167" y="20794"/>
                </a:cubicBezTo>
                <a:cubicBezTo>
                  <a:pt x="24510" y="20814"/>
                  <a:pt x="25506" y="20826"/>
                  <a:pt x="26509" y="20826"/>
                </a:cubicBezTo>
                <a:cubicBezTo>
                  <a:pt x="27738" y="20826"/>
                  <a:pt x="28978" y="20809"/>
                  <a:pt x="29042" y="20770"/>
                </a:cubicBezTo>
                <a:cubicBezTo>
                  <a:pt x="29042" y="20770"/>
                  <a:pt x="29388" y="20724"/>
                  <a:pt x="29781" y="20724"/>
                </a:cubicBezTo>
                <a:cubicBezTo>
                  <a:pt x="29943" y="20717"/>
                  <a:pt x="30076" y="20714"/>
                  <a:pt x="30183" y="20714"/>
                </a:cubicBezTo>
                <a:cubicBezTo>
                  <a:pt x="30397" y="20714"/>
                  <a:pt x="30505" y="20724"/>
                  <a:pt x="30520" y="20724"/>
                </a:cubicBezTo>
                <a:cubicBezTo>
                  <a:pt x="30543" y="20794"/>
                  <a:pt x="30359" y="20955"/>
                  <a:pt x="30151" y="21048"/>
                </a:cubicBezTo>
                <a:cubicBezTo>
                  <a:pt x="29850" y="21186"/>
                  <a:pt x="28972" y="21394"/>
                  <a:pt x="28510" y="21464"/>
                </a:cubicBezTo>
                <a:cubicBezTo>
                  <a:pt x="28333" y="21479"/>
                  <a:pt x="28010" y="21487"/>
                  <a:pt x="27618" y="21487"/>
                </a:cubicBezTo>
                <a:cubicBezTo>
                  <a:pt x="26834" y="21487"/>
                  <a:pt x="25776" y="21456"/>
                  <a:pt x="25068" y="21394"/>
                </a:cubicBezTo>
                <a:cubicBezTo>
                  <a:pt x="24282" y="21325"/>
                  <a:pt x="23197" y="21163"/>
                  <a:pt x="22503" y="20978"/>
                </a:cubicBezTo>
                <a:cubicBezTo>
                  <a:pt x="22319" y="20932"/>
                  <a:pt x="21741" y="20794"/>
                  <a:pt x="21233" y="20678"/>
                </a:cubicBezTo>
                <a:cubicBezTo>
                  <a:pt x="19800" y="20331"/>
                  <a:pt x="19754" y="20308"/>
                  <a:pt x="19200" y="20100"/>
                </a:cubicBezTo>
                <a:cubicBezTo>
                  <a:pt x="17698" y="19546"/>
                  <a:pt x="15942" y="18714"/>
                  <a:pt x="15526" y="18391"/>
                </a:cubicBezTo>
                <a:cubicBezTo>
                  <a:pt x="15500" y="18348"/>
                  <a:pt x="15484" y="18321"/>
                  <a:pt x="15513" y="18321"/>
                </a:cubicBezTo>
                <a:close/>
                <a:moveTo>
                  <a:pt x="12531" y="21905"/>
                </a:moveTo>
                <a:cubicBezTo>
                  <a:pt x="12543" y="21905"/>
                  <a:pt x="12571" y="21928"/>
                  <a:pt x="12615" y="21972"/>
                </a:cubicBezTo>
                <a:cubicBezTo>
                  <a:pt x="12708" y="22064"/>
                  <a:pt x="12708" y="22110"/>
                  <a:pt x="12754" y="22526"/>
                </a:cubicBezTo>
                <a:cubicBezTo>
                  <a:pt x="12800" y="22780"/>
                  <a:pt x="12800" y="22988"/>
                  <a:pt x="12800" y="22988"/>
                </a:cubicBezTo>
                <a:cubicBezTo>
                  <a:pt x="12800" y="22988"/>
                  <a:pt x="12754" y="22988"/>
                  <a:pt x="12754" y="22919"/>
                </a:cubicBezTo>
                <a:cubicBezTo>
                  <a:pt x="12754" y="22896"/>
                  <a:pt x="12731" y="22757"/>
                  <a:pt x="12708" y="22642"/>
                </a:cubicBezTo>
                <a:cubicBezTo>
                  <a:pt x="12661" y="22526"/>
                  <a:pt x="12615" y="22342"/>
                  <a:pt x="12615" y="22226"/>
                </a:cubicBezTo>
                <a:cubicBezTo>
                  <a:pt x="12615" y="22157"/>
                  <a:pt x="12592" y="22041"/>
                  <a:pt x="12546" y="21995"/>
                </a:cubicBezTo>
                <a:cubicBezTo>
                  <a:pt x="12521" y="21934"/>
                  <a:pt x="12516" y="21905"/>
                  <a:pt x="12531" y="21905"/>
                </a:cubicBezTo>
                <a:close/>
                <a:moveTo>
                  <a:pt x="7324" y="16774"/>
                </a:moveTo>
                <a:cubicBezTo>
                  <a:pt x="7301" y="16843"/>
                  <a:pt x="7255" y="17005"/>
                  <a:pt x="7186" y="17189"/>
                </a:cubicBezTo>
                <a:cubicBezTo>
                  <a:pt x="6932" y="17906"/>
                  <a:pt x="6585" y="18599"/>
                  <a:pt x="6031" y="19430"/>
                </a:cubicBezTo>
                <a:cubicBezTo>
                  <a:pt x="4991" y="21025"/>
                  <a:pt x="3628" y="22203"/>
                  <a:pt x="1248" y="23589"/>
                </a:cubicBezTo>
                <a:cubicBezTo>
                  <a:pt x="763" y="23854"/>
                  <a:pt x="300" y="24076"/>
                  <a:pt x="238" y="24076"/>
                </a:cubicBezTo>
                <a:cubicBezTo>
                  <a:pt x="235" y="24076"/>
                  <a:pt x="233" y="24075"/>
                  <a:pt x="232" y="24074"/>
                </a:cubicBezTo>
                <a:cubicBezTo>
                  <a:pt x="185" y="24051"/>
                  <a:pt x="555" y="23497"/>
                  <a:pt x="809" y="23104"/>
                </a:cubicBezTo>
                <a:cubicBezTo>
                  <a:pt x="1271" y="22411"/>
                  <a:pt x="1733" y="21926"/>
                  <a:pt x="2311" y="21464"/>
                </a:cubicBezTo>
                <a:cubicBezTo>
                  <a:pt x="2473" y="21302"/>
                  <a:pt x="2704" y="21140"/>
                  <a:pt x="2819" y="21048"/>
                </a:cubicBezTo>
                <a:cubicBezTo>
                  <a:pt x="2935" y="20955"/>
                  <a:pt x="3397" y="20563"/>
                  <a:pt x="3859" y="20193"/>
                </a:cubicBezTo>
                <a:cubicBezTo>
                  <a:pt x="4321" y="19800"/>
                  <a:pt x="4968" y="19246"/>
                  <a:pt x="5291" y="18968"/>
                </a:cubicBezTo>
                <a:cubicBezTo>
                  <a:pt x="5592" y="18668"/>
                  <a:pt x="5869" y="18460"/>
                  <a:pt x="5869" y="18460"/>
                </a:cubicBezTo>
                <a:cubicBezTo>
                  <a:pt x="5938" y="18414"/>
                  <a:pt x="6724" y="17490"/>
                  <a:pt x="7024" y="17143"/>
                </a:cubicBezTo>
                <a:cubicBezTo>
                  <a:pt x="7186" y="16912"/>
                  <a:pt x="7301" y="16774"/>
                  <a:pt x="7324" y="16774"/>
                </a:cubicBezTo>
                <a:close/>
                <a:moveTo>
                  <a:pt x="12875" y="22381"/>
                </a:moveTo>
                <a:cubicBezTo>
                  <a:pt x="12887" y="22381"/>
                  <a:pt x="12923" y="22427"/>
                  <a:pt x="12985" y="22526"/>
                </a:cubicBezTo>
                <a:cubicBezTo>
                  <a:pt x="13193" y="22873"/>
                  <a:pt x="13401" y="23566"/>
                  <a:pt x="13539" y="24375"/>
                </a:cubicBezTo>
                <a:cubicBezTo>
                  <a:pt x="13655" y="25022"/>
                  <a:pt x="13678" y="25299"/>
                  <a:pt x="13724" y="25876"/>
                </a:cubicBezTo>
                <a:lnTo>
                  <a:pt x="13747" y="26385"/>
                </a:lnTo>
                <a:lnTo>
                  <a:pt x="13678" y="26223"/>
                </a:lnTo>
                <a:cubicBezTo>
                  <a:pt x="13539" y="25807"/>
                  <a:pt x="13077" y="23566"/>
                  <a:pt x="12962" y="22827"/>
                </a:cubicBezTo>
                <a:cubicBezTo>
                  <a:pt x="12939" y="22688"/>
                  <a:pt x="12892" y="22549"/>
                  <a:pt x="12892" y="22480"/>
                </a:cubicBezTo>
                <a:cubicBezTo>
                  <a:pt x="12871" y="22416"/>
                  <a:pt x="12864" y="22381"/>
                  <a:pt x="12875" y="22381"/>
                </a:cubicBezTo>
                <a:close/>
                <a:moveTo>
                  <a:pt x="15779" y="24124"/>
                </a:moveTo>
                <a:cubicBezTo>
                  <a:pt x="15812" y="24124"/>
                  <a:pt x="15964" y="24175"/>
                  <a:pt x="16289" y="24259"/>
                </a:cubicBezTo>
                <a:cubicBezTo>
                  <a:pt x="16797" y="24398"/>
                  <a:pt x="17444" y="24606"/>
                  <a:pt x="17929" y="24837"/>
                </a:cubicBezTo>
                <a:cubicBezTo>
                  <a:pt x="18391" y="25045"/>
                  <a:pt x="18969" y="25229"/>
                  <a:pt x="19870" y="25553"/>
                </a:cubicBezTo>
                <a:cubicBezTo>
                  <a:pt x="20332" y="25692"/>
                  <a:pt x="20909" y="25899"/>
                  <a:pt x="21187" y="26015"/>
                </a:cubicBezTo>
                <a:cubicBezTo>
                  <a:pt x="21718" y="26200"/>
                  <a:pt x="21857" y="26223"/>
                  <a:pt x="22804" y="26385"/>
                </a:cubicBezTo>
                <a:cubicBezTo>
                  <a:pt x="23150" y="26454"/>
                  <a:pt x="23589" y="26546"/>
                  <a:pt x="23774" y="26569"/>
                </a:cubicBezTo>
                <a:cubicBezTo>
                  <a:pt x="24629" y="26708"/>
                  <a:pt x="25923" y="26847"/>
                  <a:pt x="27032" y="26893"/>
                </a:cubicBezTo>
                <a:cubicBezTo>
                  <a:pt x="28048" y="26916"/>
                  <a:pt x="28580" y="26939"/>
                  <a:pt x="28788" y="26962"/>
                </a:cubicBezTo>
                <a:cubicBezTo>
                  <a:pt x="28903" y="26962"/>
                  <a:pt x="30543" y="27008"/>
                  <a:pt x="32461" y="27008"/>
                </a:cubicBezTo>
                <a:cubicBezTo>
                  <a:pt x="34356" y="27008"/>
                  <a:pt x="35973" y="27032"/>
                  <a:pt x="36042" y="27032"/>
                </a:cubicBezTo>
                <a:cubicBezTo>
                  <a:pt x="36088" y="27032"/>
                  <a:pt x="36250" y="27055"/>
                  <a:pt x="36319" y="27078"/>
                </a:cubicBezTo>
                <a:cubicBezTo>
                  <a:pt x="36435" y="27124"/>
                  <a:pt x="36527" y="27147"/>
                  <a:pt x="36527" y="27147"/>
                </a:cubicBezTo>
                <a:cubicBezTo>
                  <a:pt x="36527" y="27193"/>
                  <a:pt x="36296" y="27286"/>
                  <a:pt x="35950" y="27401"/>
                </a:cubicBezTo>
                <a:cubicBezTo>
                  <a:pt x="35788" y="27471"/>
                  <a:pt x="35557" y="27540"/>
                  <a:pt x="35488" y="27586"/>
                </a:cubicBezTo>
                <a:cubicBezTo>
                  <a:pt x="35164" y="27725"/>
                  <a:pt x="35095" y="27748"/>
                  <a:pt x="33732" y="27863"/>
                </a:cubicBezTo>
                <a:cubicBezTo>
                  <a:pt x="33132" y="27934"/>
                  <a:pt x="32518" y="27964"/>
                  <a:pt x="31520" y="27964"/>
                </a:cubicBezTo>
                <a:cubicBezTo>
                  <a:pt x="31212" y="27964"/>
                  <a:pt x="30867" y="27961"/>
                  <a:pt x="30474" y="27956"/>
                </a:cubicBezTo>
                <a:cubicBezTo>
                  <a:pt x="29365" y="27956"/>
                  <a:pt x="26962" y="27817"/>
                  <a:pt x="26316" y="27725"/>
                </a:cubicBezTo>
                <a:cubicBezTo>
                  <a:pt x="25669" y="27632"/>
                  <a:pt x="24421" y="27355"/>
                  <a:pt x="23659" y="27124"/>
                </a:cubicBezTo>
                <a:cubicBezTo>
                  <a:pt x="23474" y="27055"/>
                  <a:pt x="22989" y="26939"/>
                  <a:pt x="22527" y="26801"/>
                </a:cubicBezTo>
                <a:cubicBezTo>
                  <a:pt x="21025" y="26385"/>
                  <a:pt x="20332" y="26200"/>
                  <a:pt x="18507" y="25530"/>
                </a:cubicBezTo>
                <a:cubicBezTo>
                  <a:pt x="18160" y="25414"/>
                  <a:pt x="17582" y="25183"/>
                  <a:pt x="17213" y="25068"/>
                </a:cubicBezTo>
                <a:cubicBezTo>
                  <a:pt x="16612" y="24837"/>
                  <a:pt x="15642" y="24398"/>
                  <a:pt x="15711" y="24375"/>
                </a:cubicBezTo>
                <a:lnTo>
                  <a:pt x="15711" y="24375"/>
                </a:lnTo>
                <a:cubicBezTo>
                  <a:pt x="15711" y="24375"/>
                  <a:pt x="15850" y="24398"/>
                  <a:pt x="15988" y="24490"/>
                </a:cubicBezTo>
                <a:cubicBezTo>
                  <a:pt x="16150" y="24536"/>
                  <a:pt x="16497" y="24698"/>
                  <a:pt x="16751" y="24814"/>
                </a:cubicBezTo>
                <a:cubicBezTo>
                  <a:pt x="17005" y="24883"/>
                  <a:pt x="17421" y="25068"/>
                  <a:pt x="17605" y="25160"/>
                </a:cubicBezTo>
                <a:cubicBezTo>
                  <a:pt x="18368" y="25437"/>
                  <a:pt x="18714" y="25553"/>
                  <a:pt x="19384" y="25761"/>
                </a:cubicBezTo>
                <a:cubicBezTo>
                  <a:pt x="19754" y="25876"/>
                  <a:pt x="20262" y="26015"/>
                  <a:pt x="20540" y="26084"/>
                </a:cubicBezTo>
                <a:cubicBezTo>
                  <a:pt x="20794" y="26154"/>
                  <a:pt x="21256" y="26269"/>
                  <a:pt x="21533" y="26362"/>
                </a:cubicBezTo>
                <a:cubicBezTo>
                  <a:pt x="22203" y="26569"/>
                  <a:pt x="22619" y="26662"/>
                  <a:pt x="23243" y="26777"/>
                </a:cubicBezTo>
                <a:cubicBezTo>
                  <a:pt x="23497" y="26824"/>
                  <a:pt x="24074" y="26939"/>
                  <a:pt x="24490" y="27032"/>
                </a:cubicBezTo>
                <a:cubicBezTo>
                  <a:pt x="25646" y="27286"/>
                  <a:pt x="26038" y="27378"/>
                  <a:pt x="26108" y="27378"/>
                </a:cubicBezTo>
                <a:cubicBezTo>
                  <a:pt x="26246" y="27378"/>
                  <a:pt x="25923" y="27263"/>
                  <a:pt x="25391" y="27147"/>
                </a:cubicBezTo>
                <a:cubicBezTo>
                  <a:pt x="23913" y="26801"/>
                  <a:pt x="23682" y="26731"/>
                  <a:pt x="23220" y="26662"/>
                </a:cubicBezTo>
                <a:cubicBezTo>
                  <a:pt x="22619" y="26546"/>
                  <a:pt x="21995" y="26385"/>
                  <a:pt x="21140" y="26107"/>
                </a:cubicBezTo>
                <a:cubicBezTo>
                  <a:pt x="20771" y="25992"/>
                  <a:pt x="20078" y="25784"/>
                  <a:pt x="19615" y="25645"/>
                </a:cubicBezTo>
                <a:cubicBezTo>
                  <a:pt x="18761" y="25414"/>
                  <a:pt x="18275" y="25229"/>
                  <a:pt x="17837" y="25045"/>
                </a:cubicBezTo>
                <a:cubicBezTo>
                  <a:pt x="17721" y="24975"/>
                  <a:pt x="17421" y="24860"/>
                  <a:pt x="17120" y="24744"/>
                </a:cubicBezTo>
                <a:cubicBezTo>
                  <a:pt x="16866" y="24652"/>
                  <a:pt x="16450" y="24490"/>
                  <a:pt x="16289" y="24398"/>
                </a:cubicBezTo>
                <a:cubicBezTo>
                  <a:pt x="16081" y="24305"/>
                  <a:pt x="15873" y="24236"/>
                  <a:pt x="15850" y="24190"/>
                </a:cubicBezTo>
                <a:cubicBezTo>
                  <a:pt x="15787" y="24145"/>
                  <a:pt x="15759" y="24124"/>
                  <a:pt x="15779" y="24124"/>
                </a:cubicBezTo>
                <a:close/>
                <a:moveTo>
                  <a:pt x="13069" y="22035"/>
                </a:moveTo>
                <a:cubicBezTo>
                  <a:pt x="13128" y="22035"/>
                  <a:pt x="13276" y="22250"/>
                  <a:pt x="13424" y="22503"/>
                </a:cubicBezTo>
                <a:cubicBezTo>
                  <a:pt x="14024" y="23427"/>
                  <a:pt x="14718" y="24305"/>
                  <a:pt x="15388" y="25022"/>
                </a:cubicBezTo>
                <a:cubicBezTo>
                  <a:pt x="15572" y="25229"/>
                  <a:pt x="15826" y="25507"/>
                  <a:pt x="15942" y="25645"/>
                </a:cubicBezTo>
                <a:cubicBezTo>
                  <a:pt x="16058" y="25784"/>
                  <a:pt x="16196" y="25923"/>
                  <a:pt x="16265" y="25992"/>
                </a:cubicBezTo>
                <a:cubicBezTo>
                  <a:pt x="16312" y="26038"/>
                  <a:pt x="16543" y="26315"/>
                  <a:pt x="16751" y="26546"/>
                </a:cubicBezTo>
                <a:cubicBezTo>
                  <a:pt x="17444" y="27332"/>
                  <a:pt x="17721" y="27632"/>
                  <a:pt x="18992" y="28903"/>
                </a:cubicBezTo>
                <a:cubicBezTo>
                  <a:pt x="19116" y="29028"/>
                  <a:pt x="19166" y="29078"/>
                  <a:pt x="19156" y="29078"/>
                </a:cubicBezTo>
                <a:cubicBezTo>
                  <a:pt x="19150" y="29078"/>
                  <a:pt x="19116" y="29055"/>
                  <a:pt x="19061" y="29018"/>
                </a:cubicBezTo>
                <a:cubicBezTo>
                  <a:pt x="18183" y="28348"/>
                  <a:pt x="16728" y="26939"/>
                  <a:pt x="15850" y="25923"/>
                </a:cubicBezTo>
                <a:cubicBezTo>
                  <a:pt x="14602" y="24490"/>
                  <a:pt x="13193" y="22526"/>
                  <a:pt x="13054" y="22110"/>
                </a:cubicBezTo>
                <a:cubicBezTo>
                  <a:pt x="13054" y="22064"/>
                  <a:pt x="13008" y="22041"/>
                  <a:pt x="13054" y="22041"/>
                </a:cubicBezTo>
                <a:cubicBezTo>
                  <a:pt x="13058" y="22037"/>
                  <a:pt x="13063" y="22035"/>
                  <a:pt x="13069" y="22035"/>
                </a:cubicBezTo>
                <a:close/>
                <a:moveTo>
                  <a:pt x="9348" y="17043"/>
                </a:moveTo>
                <a:cubicBezTo>
                  <a:pt x="9364" y="17156"/>
                  <a:pt x="9386" y="17309"/>
                  <a:pt x="9404" y="17490"/>
                </a:cubicBezTo>
                <a:cubicBezTo>
                  <a:pt x="9473" y="17790"/>
                  <a:pt x="9519" y="18183"/>
                  <a:pt x="9565" y="18391"/>
                </a:cubicBezTo>
                <a:cubicBezTo>
                  <a:pt x="9589" y="18576"/>
                  <a:pt x="9635" y="18968"/>
                  <a:pt x="9704" y="19292"/>
                </a:cubicBezTo>
                <a:cubicBezTo>
                  <a:pt x="9935" y="20678"/>
                  <a:pt x="10074" y="21602"/>
                  <a:pt x="10212" y="23104"/>
                </a:cubicBezTo>
                <a:cubicBezTo>
                  <a:pt x="10420" y="25091"/>
                  <a:pt x="10420" y="27471"/>
                  <a:pt x="10282" y="28695"/>
                </a:cubicBezTo>
                <a:cubicBezTo>
                  <a:pt x="10212" y="29157"/>
                  <a:pt x="9958" y="30127"/>
                  <a:pt x="9727" y="30751"/>
                </a:cubicBezTo>
                <a:cubicBezTo>
                  <a:pt x="9698" y="30823"/>
                  <a:pt x="9687" y="30860"/>
                  <a:pt x="9683" y="30860"/>
                </a:cubicBezTo>
                <a:cubicBezTo>
                  <a:pt x="9681" y="30860"/>
                  <a:pt x="9681" y="30847"/>
                  <a:pt x="9681" y="30821"/>
                </a:cubicBezTo>
                <a:cubicBezTo>
                  <a:pt x="9589" y="30474"/>
                  <a:pt x="9496" y="29850"/>
                  <a:pt x="9473" y="29457"/>
                </a:cubicBezTo>
                <a:cubicBezTo>
                  <a:pt x="9427" y="28972"/>
                  <a:pt x="9404" y="28071"/>
                  <a:pt x="9404" y="25899"/>
                </a:cubicBezTo>
                <a:cubicBezTo>
                  <a:pt x="9381" y="23196"/>
                  <a:pt x="9381" y="23081"/>
                  <a:pt x="9242" y="20586"/>
                </a:cubicBezTo>
                <a:cubicBezTo>
                  <a:pt x="9173" y="19685"/>
                  <a:pt x="9150" y="19153"/>
                  <a:pt x="9173" y="18067"/>
                </a:cubicBezTo>
                <a:cubicBezTo>
                  <a:pt x="9173" y="17906"/>
                  <a:pt x="9173" y="17767"/>
                  <a:pt x="9196" y="17767"/>
                </a:cubicBezTo>
                <a:cubicBezTo>
                  <a:pt x="9242" y="17767"/>
                  <a:pt x="9242" y="17883"/>
                  <a:pt x="9358" y="18807"/>
                </a:cubicBezTo>
                <a:cubicBezTo>
                  <a:pt x="9381" y="19038"/>
                  <a:pt x="9404" y="19315"/>
                  <a:pt x="9427" y="19454"/>
                </a:cubicBezTo>
                <a:cubicBezTo>
                  <a:pt x="9473" y="19754"/>
                  <a:pt x="9542" y="20586"/>
                  <a:pt x="9542" y="20932"/>
                </a:cubicBezTo>
                <a:cubicBezTo>
                  <a:pt x="9542" y="21048"/>
                  <a:pt x="9589" y="21186"/>
                  <a:pt x="9589" y="21233"/>
                </a:cubicBezTo>
                <a:cubicBezTo>
                  <a:pt x="9595" y="21257"/>
                  <a:pt x="9600" y="21268"/>
                  <a:pt x="9605" y="21268"/>
                </a:cubicBezTo>
                <a:cubicBezTo>
                  <a:pt x="9653" y="21268"/>
                  <a:pt x="9625" y="20022"/>
                  <a:pt x="9519" y="18968"/>
                </a:cubicBezTo>
                <a:cubicBezTo>
                  <a:pt x="9447" y="18354"/>
                  <a:pt x="9361" y="17444"/>
                  <a:pt x="9348" y="17043"/>
                </a:cubicBezTo>
                <a:close/>
                <a:moveTo>
                  <a:pt x="20008" y="29735"/>
                </a:moveTo>
                <a:cubicBezTo>
                  <a:pt x="20031" y="29735"/>
                  <a:pt x="20078" y="29735"/>
                  <a:pt x="20586" y="30127"/>
                </a:cubicBezTo>
                <a:cubicBezTo>
                  <a:pt x="20840" y="30289"/>
                  <a:pt x="21163" y="30520"/>
                  <a:pt x="21256" y="30613"/>
                </a:cubicBezTo>
                <a:cubicBezTo>
                  <a:pt x="21371" y="30705"/>
                  <a:pt x="21602" y="30844"/>
                  <a:pt x="21741" y="30959"/>
                </a:cubicBezTo>
                <a:cubicBezTo>
                  <a:pt x="22041" y="31121"/>
                  <a:pt x="22203" y="31283"/>
                  <a:pt x="22111" y="31283"/>
                </a:cubicBezTo>
                <a:cubicBezTo>
                  <a:pt x="22041" y="31283"/>
                  <a:pt x="20008" y="29827"/>
                  <a:pt x="20008" y="29735"/>
                </a:cubicBezTo>
                <a:close/>
                <a:moveTo>
                  <a:pt x="21402" y="31848"/>
                </a:moveTo>
                <a:cubicBezTo>
                  <a:pt x="21408" y="31848"/>
                  <a:pt x="21418" y="31877"/>
                  <a:pt x="21418" y="31906"/>
                </a:cubicBezTo>
                <a:lnTo>
                  <a:pt x="21418" y="31930"/>
                </a:lnTo>
                <a:cubicBezTo>
                  <a:pt x="21394" y="31930"/>
                  <a:pt x="21394" y="31906"/>
                  <a:pt x="21394" y="31883"/>
                </a:cubicBezTo>
                <a:cubicBezTo>
                  <a:pt x="21394" y="31858"/>
                  <a:pt x="21398" y="31848"/>
                  <a:pt x="21402" y="31848"/>
                </a:cubicBezTo>
                <a:close/>
                <a:moveTo>
                  <a:pt x="22774" y="31940"/>
                </a:moveTo>
                <a:cubicBezTo>
                  <a:pt x="22790" y="31940"/>
                  <a:pt x="22822" y="31958"/>
                  <a:pt x="22873" y="31999"/>
                </a:cubicBezTo>
                <a:cubicBezTo>
                  <a:pt x="22896" y="32022"/>
                  <a:pt x="22919" y="32045"/>
                  <a:pt x="22896" y="32068"/>
                </a:cubicBezTo>
                <a:cubicBezTo>
                  <a:pt x="22896" y="32068"/>
                  <a:pt x="22850" y="32068"/>
                  <a:pt x="22804" y="32022"/>
                </a:cubicBezTo>
                <a:cubicBezTo>
                  <a:pt x="22765" y="31970"/>
                  <a:pt x="22755" y="31940"/>
                  <a:pt x="22774" y="31940"/>
                </a:cubicBezTo>
                <a:close/>
                <a:moveTo>
                  <a:pt x="23405" y="32007"/>
                </a:moveTo>
                <a:cubicBezTo>
                  <a:pt x="23413" y="32007"/>
                  <a:pt x="23435" y="32012"/>
                  <a:pt x="23474" y="32022"/>
                </a:cubicBezTo>
                <a:cubicBezTo>
                  <a:pt x="23543" y="32091"/>
                  <a:pt x="23543" y="32114"/>
                  <a:pt x="23543" y="32114"/>
                </a:cubicBezTo>
                <a:cubicBezTo>
                  <a:pt x="23543" y="32114"/>
                  <a:pt x="23497" y="32114"/>
                  <a:pt x="23451" y="32045"/>
                </a:cubicBezTo>
                <a:cubicBezTo>
                  <a:pt x="23410" y="32018"/>
                  <a:pt x="23393" y="32007"/>
                  <a:pt x="23405" y="32007"/>
                </a:cubicBezTo>
                <a:close/>
                <a:moveTo>
                  <a:pt x="23843" y="32091"/>
                </a:moveTo>
                <a:cubicBezTo>
                  <a:pt x="23844" y="32091"/>
                  <a:pt x="24098" y="32137"/>
                  <a:pt x="24398" y="32207"/>
                </a:cubicBezTo>
                <a:cubicBezTo>
                  <a:pt x="24721" y="32276"/>
                  <a:pt x="25230" y="32392"/>
                  <a:pt x="25576" y="32461"/>
                </a:cubicBezTo>
                <a:cubicBezTo>
                  <a:pt x="26154" y="32530"/>
                  <a:pt x="27193" y="32669"/>
                  <a:pt x="28464" y="32784"/>
                </a:cubicBezTo>
                <a:cubicBezTo>
                  <a:pt x="29157" y="32831"/>
                  <a:pt x="29434" y="32854"/>
                  <a:pt x="30289" y="33015"/>
                </a:cubicBezTo>
                <a:cubicBezTo>
                  <a:pt x="31167" y="33154"/>
                  <a:pt x="32207" y="33293"/>
                  <a:pt x="32600" y="33316"/>
                </a:cubicBezTo>
                <a:cubicBezTo>
                  <a:pt x="32738" y="33316"/>
                  <a:pt x="33247" y="33362"/>
                  <a:pt x="33662" y="33385"/>
                </a:cubicBezTo>
                <a:cubicBezTo>
                  <a:pt x="34633" y="33431"/>
                  <a:pt x="34633" y="33431"/>
                  <a:pt x="35672" y="33593"/>
                </a:cubicBezTo>
                <a:cubicBezTo>
                  <a:pt x="36943" y="33755"/>
                  <a:pt x="37012" y="33755"/>
                  <a:pt x="38514" y="33893"/>
                </a:cubicBezTo>
                <a:cubicBezTo>
                  <a:pt x="39138" y="33963"/>
                  <a:pt x="39970" y="34101"/>
                  <a:pt x="40686" y="34309"/>
                </a:cubicBezTo>
                <a:cubicBezTo>
                  <a:pt x="41333" y="34471"/>
                  <a:pt x="41934" y="34748"/>
                  <a:pt x="41726" y="34748"/>
                </a:cubicBezTo>
                <a:cubicBezTo>
                  <a:pt x="41702" y="34748"/>
                  <a:pt x="41564" y="34771"/>
                  <a:pt x="41379" y="34771"/>
                </a:cubicBezTo>
                <a:cubicBezTo>
                  <a:pt x="41217" y="34794"/>
                  <a:pt x="40871" y="34794"/>
                  <a:pt x="40570" y="34817"/>
                </a:cubicBezTo>
                <a:cubicBezTo>
                  <a:pt x="40293" y="34817"/>
                  <a:pt x="39854" y="34864"/>
                  <a:pt x="39600" y="34887"/>
                </a:cubicBezTo>
                <a:cubicBezTo>
                  <a:pt x="39164" y="34908"/>
                  <a:pt x="38630" y="34919"/>
                  <a:pt x="38115" y="34919"/>
                </a:cubicBezTo>
                <a:cubicBezTo>
                  <a:pt x="37485" y="34919"/>
                  <a:pt x="36883" y="34902"/>
                  <a:pt x="36527" y="34864"/>
                </a:cubicBezTo>
                <a:cubicBezTo>
                  <a:pt x="36435" y="34864"/>
                  <a:pt x="36042" y="34817"/>
                  <a:pt x="35603" y="34794"/>
                </a:cubicBezTo>
                <a:cubicBezTo>
                  <a:pt x="35164" y="34771"/>
                  <a:pt x="34563" y="34748"/>
                  <a:pt x="34240" y="34748"/>
                </a:cubicBezTo>
                <a:cubicBezTo>
                  <a:pt x="33593" y="34702"/>
                  <a:pt x="32045" y="34471"/>
                  <a:pt x="31213" y="34309"/>
                </a:cubicBezTo>
                <a:cubicBezTo>
                  <a:pt x="30890" y="34240"/>
                  <a:pt x="30382" y="34124"/>
                  <a:pt x="30035" y="34078"/>
                </a:cubicBezTo>
                <a:cubicBezTo>
                  <a:pt x="28903" y="33870"/>
                  <a:pt x="27863" y="33662"/>
                  <a:pt x="27401" y="33524"/>
                </a:cubicBezTo>
                <a:cubicBezTo>
                  <a:pt x="26962" y="33408"/>
                  <a:pt x="25692" y="32969"/>
                  <a:pt x="25669" y="32923"/>
                </a:cubicBezTo>
                <a:cubicBezTo>
                  <a:pt x="25664" y="32918"/>
                  <a:pt x="25668" y="32915"/>
                  <a:pt x="25687" y="32915"/>
                </a:cubicBezTo>
                <a:cubicBezTo>
                  <a:pt x="25754" y="32915"/>
                  <a:pt x="26004" y="32953"/>
                  <a:pt x="26639" y="33062"/>
                </a:cubicBezTo>
                <a:cubicBezTo>
                  <a:pt x="29227" y="33524"/>
                  <a:pt x="29689" y="33593"/>
                  <a:pt x="30682" y="33639"/>
                </a:cubicBezTo>
                <a:cubicBezTo>
                  <a:pt x="30744" y="33642"/>
                  <a:pt x="30795" y="33644"/>
                  <a:pt x="30836" y="33644"/>
                </a:cubicBezTo>
                <a:cubicBezTo>
                  <a:pt x="31101" y="33644"/>
                  <a:pt x="30941" y="33584"/>
                  <a:pt x="30520" y="33524"/>
                </a:cubicBezTo>
                <a:cubicBezTo>
                  <a:pt x="29943" y="33477"/>
                  <a:pt x="28880" y="33293"/>
                  <a:pt x="28141" y="33177"/>
                </a:cubicBezTo>
                <a:cubicBezTo>
                  <a:pt x="27863" y="33131"/>
                  <a:pt x="27170" y="33015"/>
                  <a:pt x="26593" y="32900"/>
                </a:cubicBezTo>
                <a:cubicBezTo>
                  <a:pt x="24999" y="32600"/>
                  <a:pt x="24744" y="32553"/>
                  <a:pt x="24421" y="32392"/>
                </a:cubicBezTo>
                <a:cubicBezTo>
                  <a:pt x="24190" y="32276"/>
                  <a:pt x="23843" y="32114"/>
                  <a:pt x="23843" y="32091"/>
                </a:cubicBezTo>
                <a:close/>
                <a:moveTo>
                  <a:pt x="21210" y="31329"/>
                </a:moveTo>
                <a:cubicBezTo>
                  <a:pt x="21242" y="31363"/>
                  <a:pt x="21362" y="31488"/>
                  <a:pt x="21533" y="31675"/>
                </a:cubicBezTo>
                <a:cubicBezTo>
                  <a:pt x="21649" y="31814"/>
                  <a:pt x="21857" y="32045"/>
                  <a:pt x="21949" y="32184"/>
                </a:cubicBezTo>
                <a:cubicBezTo>
                  <a:pt x="22295" y="32692"/>
                  <a:pt x="22896" y="33778"/>
                  <a:pt x="23104" y="34309"/>
                </a:cubicBezTo>
                <a:cubicBezTo>
                  <a:pt x="23312" y="34841"/>
                  <a:pt x="23566" y="35603"/>
                  <a:pt x="23543" y="35603"/>
                </a:cubicBezTo>
                <a:cubicBezTo>
                  <a:pt x="23497" y="35603"/>
                  <a:pt x="22804" y="34425"/>
                  <a:pt x="22503" y="33801"/>
                </a:cubicBezTo>
                <a:cubicBezTo>
                  <a:pt x="22226" y="33316"/>
                  <a:pt x="21741" y="32461"/>
                  <a:pt x="21602" y="32230"/>
                </a:cubicBezTo>
                <a:cubicBezTo>
                  <a:pt x="21498" y="32043"/>
                  <a:pt x="21432" y="31949"/>
                  <a:pt x="21453" y="31949"/>
                </a:cubicBezTo>
                <a:cubicBezTo>
                  <a:pt x="21456" y="31949"/>
                  <a:pt x="21459" y="31950"/>
                  <a:pt x="21464" y="31953"/>
                </a:cubicBezTo>
                <a:cubicBezTo>
                  <a:pt x="21510" y="31999"/>
                  <a:pt x="21857" y="32484"/>
                  <a:pt x="21995" y="32738"/>
                </a:cubicBezTo>
                <a:cubicBezTo>
                  <a:pt x="22064" y="32854"/>
                  <a:pt x="22157" y="32946"/>
                  <a:pt x="22157" y="32946"/>
                </a:cubicBezTo>
                <a:cubicBezTo>
                  <a:pt x="22180" y="32946"/>
                  <a:pt x="22064" y="32646"/>
                  <a:pt x="21972" y="32507"/>
                </a:cubicBezTo>
                <a:cubicBezTo>
                  <a:pt x="21903" y="32438"/>
                  <a:pt x="21741" y="32137"/>
                  <a:pt x="21579" y="31883"/>
                </a:cubicBezTo>
                <a:cubicBezTo>
                  <a:pt x="21396" y="31608"/>
                  <a:pt x="21212" y="31355"/>
                  <a:pt x="21210" y="31329"/>
                </a:cubicBezTo>
                <a:close/>
                <a:moveTo>
                  <a:pt x="13900" y="27874"/>
                </a:moveTo>
                <a:cubicBezTo>
                  <a:pt x="13916" y="27874"/>
                  <a:pt x="13976" y="28020"/>
                  <a:pt x="14024" y="28279"/>
                </a:cubicBezTo>
                <a:cubicBezTo>
                  <a:pt x="14209" y="28857"/>
                  <a:pt x="14556" y="30659"/>
                  <a:pt x="14671" y="31514"/>
                </a:cubicBezTo>
                <a:cubicBezTo>
                  <a:pt x="14879" y="32946"/>
                  <a:pt x="14879" y="35002"/>
                  <a:pt x="14694" y="36481"/>
                </a:cubicBezTo>
                <a:cubicBezTo>
                  <a:pt x="14486" y="38098"/>
                  <a:pt x="14209" y="39207"/>
                  <a:pt x="13863" y="40085"/>
                </a:cubicBezTo>
                <a:cubicBezTo>
                  <a:pt x="13724" y="40409"/>
                  <a:pt x="13539" y="40709"/>
                  <a:pt x="13447" y="40755"/>
                </a:cubicBezTo>
                <a:cubicBezTo>
                  <a:pt x="13444" y="40756"/>
                  <a:pt x="13440" y="40757"/>
                  <a:pt x="13437" y="40757"/>
                </a:cubicBezTo>
                <a:cubicBezTo>
                  <a:pt x="13285" y="40757"/>
                  <a:pt x="13288" y="39680"/>
                  <a:pt x="13424" y="38006"/>
                </a:cubicBezTo>
                <a:cubicBezTo>
                  <a:pt x="13447" y="37636"/>
                  <a:pt x="13516" y="37128"/>
                  <a:pt x="13539" y="36897"/>
                </a:cubicBezTo>
                <a:cubicBezTo>
                  <a:pt x="13562" y="36666"/>
                  <a:pt x="13632" y="36088"/>
                  <a:pt x="13678" y="35672"/>
                </a:cubicBezTo>
                <a:cubicBezTo>
                  <a:pt x="13840" y="34517"/>
                  <a:pt x="13863" y="34009"/>
                  <a:pt x="13840" y="33362"/>
                </a:cubicBezTo>
                <a:cubicBezTo>
                  <a:pt x="13840" y="33038"/>
                  <a:pt x="13793" y="32461"/>
                  <a:pt x="13793" y="32114"/>
                </a:cubicBezTo>
                <a:cubicBezTo>
                  <a:pt x="13793" y="31768"/>
                  <a:pt x="13770" y="31444"/>
                  <a:pt x="13770" y="31398"/>
                </a:cubicBezTo>
                <a:cubicBezTo>
                  <a:pt x="13747" y="31283"/>
                  <a:pt x="13770" y="28995"/>
                  <a:pt x="13793" y="28672"/>
                </a:cubicBezTo>
                <a:cubicBezTo>
                  <a:pt x="13826" y="28477"/>
                  <a:pt x="13847" y="28339"/>
                  <a:pt x="13857" y="28339"/>
                </a:cubicBezTo>
                <a:cubicBezTo>
                  <a:pt x="13861" y="28339"/>
                  <a:pt x="13863" y="28363"/>
                  <a:pt x="13863" y="28418"/>
                </a:cubicBezTo>
                <a:cubicBezTo>
                  <a:pt x="13863" y="28464"/>
                  <a:pt x="13886" y="28649"/>
                  <a:pt x="13886" y="28787"/>
                </a:cubicBezTo>
                <a:cubicBezTo>
                  <a:pt x="13909" y="28972"/>
                  <a:pt x="13909" y="29226"/>
                  <a:pt x="13955" y="29365"/>
                </a:cubicBezTo>
                <a:cubicBezTo>
                  <a:pt x="13978" y="29735"/>
                  <a:pt x="13978" y="29735"/>
                  <a:pt x="14001" y="29966"/>
                </a:cubicBezTo>
                <a:cubicBezTo>
                  <a:pt x="14071" y="30543"/>
                  <a:pt x="14302" y="31768"/>
                  <a:pt x="14348" y="31976"/>
                </a:cubicBezTo>
                <a:lnTo>
                  <a:pt x="14417" y="32114"/>
                </a:lnTo>
                <a:lnTo>
                  <a:pt x="14417" y="31976"/>
                </a:lnTo>
                <a:cubicBezTo>
                  <a:pt x="14417" y="31883"/>
                  <a:pt x="14371" y="31675"/>
                  <a:pt x="14348" y="31537"/>
                </a:cubicBezTo>
                <a:cubicBezTo>
                  <a:pt x="14325" y="31398"/>
                  <a:pt x="14255" y="31075"/>
                  <a:pt x="14232" y="30867"/>
                </a:cubicBezTo>
                <a:cubicBezTo>
                  <a:pt x="14209" y="30659"/>
                  <a:pt x="14186" y="30382"/>
                  <a:pt x="14140" y="30266"/>
                </a:cubicBezTo>
                <a:cubicBezTo>
                  <a:pt x="14117" y="30058"/>
                  <a:pt x="14071" y="29504"/>
                  <a:pt x="13978" y="28510"/>
                </a:cubicBezTo>
                <a:cubicBezTo>
                  <a:pt x="13955" y="28279"/>
                  <a:pt x="13909" y="28002"/>
                  <a:pt x="13909" y="27956"/>
                </a:cubicBezTo>
                <a:cubicBezTo>
                  <a:pt x="13895" y="27901"/>
                  <a:pt x="13894" y="27874"/>
                  <a:pt x="13900" y="27874"/>
                </a:cubicBezTo>
                <a:close/>
                <a:moveTo>
                  <a:pt x="25183" y="33270"/>
                </a:moveTo>
                <a:lnTo>
                  <a:pt x="25345" y="33362"/>
                </a:lnTo>
                <a:cubicBezTo>
                  <a:pt x="25438" y="33431"/>
                  <a:pt x="25669" y="33547"/>
                  <a:pt x="25853" y="33662"/>
                </a:cubicBezTo>
                <a:cubicBezTo>
                  <a:pt x="26015" y="33778"/>
                  <a:pt x="26431" y="33986"/>
                  <a:pt x="26731" y="34124"/>
                </a:cubicBezTo>
                <a:cubicBezTo>
                  <a:pt x="27055" y="34286"/>
                  <a:pt x="27424" y="34471"/>
                  <a:pt x="27586" y="34540"/>
                </a:cubicBezTo>
                <a:cubicBezTo>
                  <a:pt x="27840" y="34679"/>
                  <a:pt x="27979" y="34748"/>
                  <a:pt x="29550" y="35372"/>
                </a:cubicBezTo>
                <a:cubicBezTo>
                  <a:pt x="30035" y="35580"/>
                  <a:pt x="30728" y="35857"/>
                  <a:pt x="31052" y="36019"/>
                </a:cubicBezTo>
                <a:cubicBezTo>
                  <a:pt x="31629" y="36273"/>
                  <a:pt x="32577" y="36643"/>
                  <a:pt x="32738" y="36712"/>
                </a:cubicBezTo>
                <a:lnTo>
                  <a:pt x="32831" y="36712"/>
                </a:lnTo>
                <a:cubicBezTo>
                  <a:pt x="32831" y="36666"/>
                  <a:pt x="31860" y="36204"/>
                  <a:pt x="31814" y="36204"/>
                </a:cubicBezTo>
                <a:cubicBezTo>
                  <a:pt x="31814" y="36204"/>
                  <a:pt x="31445" y="36042"/>
                  <a:pt x="31006" y="35834"/>
                </a:cubicBezTo>
                <a:cubicBezTo>
                  <a:pt x="30590" y="35626"/>
                  <a:pt x="29920" y="35349"/>
                  <a:pt x="29550" y="35164"/>
                </a:cubicBezTo>
                <a:cubicBezTo>
                  <a:pt x="29157" y="35025"/>
                  <a:pt x="28880" y="34887"/>
                  <a:pt x="28880" y="34887"/>
                </a:cubicBezTo>
                <a:cubicBezTo>
                  <a:pt x="28881" y="34886"/>
                  <a:pt x="28883" y="34886"/>
                  <a:pt x="28885" y="34886"/>
                </a:cubicBezTo>
                <a:cubicBezTo>
                  <a:pt x="28958" y="34886"/>
                  <a:pt x="29700" y="35179"/>
                  <a:pt x="30613" y="35580"/>
                </a:cubicBezTo>
                <a:cubicBezTo>
                  <a:pt x="31075" y="35788"/>
                  <a:pt x="31745" y="36042"/>
                  <a:pt x="32022" y="36157"/>
                </a:cubicBezTo>
                <a:cubicBezTo>
                  <a:pt x="32692" y="36389"/>
                  <a:pt x="33016" y="36527"/>
                  <a:pt x="33755" y="36874"/>
                </a:cubicBezTo>
                <a:cubicBezTo>
                  <a:pt x="34332" y="37174"/>
                  <a:pt x="34587" y="37243"/>
                  <a:pt x="35927" y="37798"/>
                </a:cubicBezTo>
                <a:cubicBezTo>
                  <a:pt x="36366" y="37983"/>
                  <a:pt x="36758" y="38144"/>
                  <a:pt x="36828" y="38214"/>
                </a:cubicBezTo>
                <a:cubicBezTo>
                  <a:pt x="37012" y="38329"/>
                  <a:pt x="37521" y="38560"/>
                  <a:pt x="37682" y="38630"/>
                </a:cubicBezTo>
                <a:cubicBezTo>
                  <a:pt x="37798" y="38676"/>
                  <a:pt x="38098" y="38838"/>
                  <a:pt x="38352" y="38976"/>
                </a:cubicBezTo>
                <a:cubicBezTo>
                  <a:pt x="38607" y="39161"/>
                  <a:pt x="38976" y="39323"/>
                  <a:pt x="39184" y="39415"/>
                </a:cubicBezTo>
                <a:cubicBezTo>
                  <a:pt x="39392" y="39508"/>
                  <a:pt x="39762" y="39669"/>
                  <a:pt x="40016" y="39831"/>
                </a:cubicBezTo>
                <a:cubicBezTo>
                  <a:pt x="40270" y="39970"/>
                  <a:pt x="40801" y="40201"/>
                  <a:pt x="41148" y="40362"/>
                </a:cubicBezTo>
                <a:cubicBezTo>
                  <a:pt x="41726" y="40640"/>
                  <a:pt x="42557" y="41125"/>
                  <a:pt x="42557" y="41171"/>
                </a:cubicBezTo>
                <a:cubicBezTo>
                  <a:pt x="42557" y="41183"/>
                  <a:pt x="42546" y="41188"/>
                  <a:pt x="42524" y="41188"/>
                </a:cubicBezTo>
                <a:cubicBezTo>
                  <a:pt x="42414" y="41188"/>
                  <a:pt x="42032" y="41047"/>
                  <a:pt x="41379" y="40778"/>
                </a:cubicBezTo>
                <a:cubicBezTo>
                  <a:pt x="40362" y="40362"/>
                  <a:pt x="40155" y="40293"/>
                  <a:pt x="39508" y="40085"/>
                </a:cubicBezTo>
                <a:cubicBezTo>
                  <a:pt x="38537" y="39785"/>
                  <a:pt x="37336" y="39369"/>
                  <a:pt x="36781" y="39092"/>
                </a:cubicBezTo>
                <a:cubicBezTo>
                  <a:pt x="36504" y="38953"/>
                  <a:pt x="35950" y="38722"/>
                  <a:pt x="35603" y="38560"/>
                </a:cubicBezTo>
                <a:cubicBezTo>
                  <a:pt x="35233" y="38375"/>
                  <a:pt x="34725" y="38144"/>
                  <a:pt x="34471" y="38029"/>
                </a:cubicBezTo>
                <a:cubicBezTo>
                  <a:pt x="34217" y="37913"/>
                  <a:pt x="33778" y="37705"/>
                  <a:pt x="33501" y="37590"/>
                </a:cubicBezTo>
                <a:cubicBezTo>
                  <a:pt x="33200" y="37451"/>
                  <a:pt x="32692" y="37220"/>
                  <a:pt x="32346" y="37082"/>
                </a:cubicBezTo>
                <a:cubicBezTo>
                  <a:pt x="30451" y="36250"/>
                  <a:pt x="28926" y="35464"/>
                  <a:pt x="26939" y="34309"/>
                </a:cubicBezTo>
                <a:cubicBezTo>
                  <a:pt x="26754" y="34194"/>
                  <a:pt x="26454" y="34055"/>
                  <a:pt x="26292" y="33963"/>
                </a:cubicBezTo>
                <a:cubicBezTo>
                  <a:pt x="25877" y="33732"/>
                  <a:pt x="25414" y="33431"/>
                  <a:pt x="25299" y="33362"/>
                </a:cubicBezTo>
                <a:lnTo>
                  <a:pt x="25183" y="33270"/>
                </a:lnTo>
                <a:close/>
                <a:moveTo>
                  <a:pt x="16892" y="27663"/>
                </a:moveTo>
                <a:cubicBezTo>
                  <a:pt x="16903" y="27663"/>
                  <a:pt x="16962" y="27737"/>
                  <a:pt x="17074" y="27886"/>
                </a:cubicBezTo>
                <a:cubicBezTo>
                  <a:pt x="17444" y="28464"/>
                  <a:pt x="18021" y="29827"/>
                  <a:pt x="18252" y="30751"/>
                </a:cubicBezTo>
                <a:cubicBezTo>
                  <a:pt x="18275" y="30867"/>
                  <a:pt x="18345" y="31052"/>
                  <a:pt x="18368" y="31190"/>
                </a:cubicBezTo>
                <a:cubicBezTo>
                  <a:pt x="18391" y="31329"/>
                  <a:pt x="18483" y="31583"/>
                  <a:pt x="18530" y="31791"/>
                </a:cubicBezTo>
                <a:cubicBezTo>
                  <a:pt x="18714" y="32461"/>
                  <a:pt x="18738" y="32553"/>
                  <a:pt x="18830" y="32900"/>
                </a:cubicBezTo>
                <a:cubicBezTo>
                  <a:pt x="18922" y="33362"/>
                  <a:pt x="18969" y="33778"/>
                  <a:pt x="19061" y="34679"/>
                </a:cubicBezTo>
                <a:cubicBezTo>
                  <a:pt x="19153" y="35603"/>
                  <a:pt x="19177" y="35834"/>
                  <a:pt x="19269" y="35834"/>
                </a:cubicBezTo>
                <a:cubicBezTo>
                  <a:pt x="19315" y="35834"/>
                  <a:pt x="19315" y="35742"/>
                  <a:pt x="19200" y="34702"/>
                </a:cubicBezTo>
                <a:cubicBezTo>
                  <a:pt x="19084" y="33593"/>
                  <a:pt x="18945" y="32692"/>
                  <a:pt x="18761" y="32091"/>
                </a:cubicBezTo>
                <a:cubicBezTo>
                  <a:pt x="18738" y="31999"/>
                  <a:pt x="18691" y="31768"/>
                  <a:pt x="18622" y="31537"/>
                </a:cubicBezTo>
                <a:cubicBezTo>
                  <a:pt x="18576" y="31329"/>
                  <a:pt x="18483" y="31052"/>
                  <a:pt x="18460" y="30890"/>
                </a:cubicBezTo>
                <a:cubicBezTo>
                  <a:pt x="18414" y="30751"/>
                  <a:pt x="18299" y="30428"/>
                  <a:pt x="18229" y="30174"/>
                </a:cubicBezTo>
                <a:cubicBezTo>
                  <a:pt x="18044" y="29619"/>
                  <a:pt x="18021" y="29550"/>
                  <a:pt x="18021" y="29550"/>
                </a:cubicBezTo>
                <a:lnTo>
                  <a:pt x="18021" y="29550"/>
                </a:lnTo>
                <a:cubicBezTo>
                  <a:pt x="18044" y="29550"/>
                  <a:pt x="18599" y="30636"/>
                  <a:pt x="18714" y="30982"/>
                </a:cubicBezTo>
                <a:cubicBezTo>
                  <a:pt x="19177" y="32161"/>
                  <a:pt x="19384" y="32946"/>
                  <a:pt x="19523" y="34240"/>
                </a:cubicBezTo>
                <a:cubicBezTo>
                  <a:pt x="19847" y="37012"/>
                  <a:pt x="19962" y="38745"/>
                  <a:pt x="19962" y="40016"/>
                </a:cubicBezTo>
                <a:cubicBezTo>
                  <a:pt x="19962" y="40848"/>
                  <a:pt x="19962" y="41055"/>
                  <a:pt x="19847" y="41841"/>
                </a:cubicBezTo>
                <a:cubicBezTo>
                  <a:pt x="19754" y="42650"/>
                  <a:pt x="19615" y="43366"/>
                  <a:pt x="19546" y="43574"/>
                </a:cubicBezTo>
                <a:lnTo>
                  <a:pt x="19523" y="43666"/>
                </a:lnTo>
                <a:lnTo>
                  <a:pt x="19454" y="43551"/>
                </a:lnTo>
                <a:cubicBezTo>
                  <a:pt x="19292" y="43204"/>
                  <a:pt x="19107" y="42395"/>
                  <a:pt x="18945" y="41194"/>
                </a:cubicBezTo>
                <a:cubicBezTo>
                  <a:pt x="18876" y="40801"/>
                  <a:pt x="18807" y="40247"/>
                  <a:pt x="18738" y="39993"/>
                </a:cubicBezTo>
                <a:cubicBezTo>
                  <a:pt x="18553" y="39161"/>
                  <a:pt x="18414" y="38121"/>
                  <a:pt x="18391" y="37451"/>
                </a:cubicBezTo>
                <a:cubicBezTo>
                  <a:pt x="18368" y="37128"/>
                  <a:pt x="18322" y="36550"/>
                  <a:pt x="18299" y="36157"/>
                </a:cubicBezTo>
                <a:cubicBezTo>
                  <a:pt x="18275" y="35765"/>
                  <a:pt x="18229" y="35141"/>
                  <a:pt x="18229" y="34771"/>
                </a:cubicBezTo>
                <a:cubicBezTo>
                  <a:pt x="18183" y="34379"/>
                  <a:pt x="18160" y="33847"/>
                  <a:pt x="18160" y="33570"/>
                </a:cubicBezTo>
                <a:cubicBezTo>
                  <a:pt x="18137" y="33316"/>
                  <a:pt x="18091" y="32692"/>
                  <a:pt x="18068" y="32184"/>
                </a:cubicBezTo>
                <a:cubicBezTo>
                  <a:pt x="18021" y="31236"/>
                  <a:pt x="17998" y="31028"/>
                  <a:pt x="17790" y="30151"/>
                </a:cubicBezTo>
                <a:cubicBezTo>
                  <a:pt x="17559" y="29065"/>
                  <a:pt x="17421" y="28649"/>
                  <a:pt x="17143" y="28141"/>
                </a:cubicBezTo>
                <a:cubicBezTo>
                  <a:pt x="16964" y="27824"/>
                  <a:pt x="16876" y="27663"/>
                  <a:pt x="16892" y="27663"/>
                </a:cubicBezTo>
                <a:close/>
                <a:moveTo>
                  <a:pt x="24855" y="34175"/>
                </a:moveTo>
                <a:cubicBezTo>
                  <a:pt x="24858" y="34175"/>
                  <a:pt x="24867" y="34181"/>
                  <a:pt x="24883" y="34194"/>
                </a:cubicBezTo>
                <a:cubicBezTo>
                  <a:pt x="24883" y="34240"/>
                  <a:pt x="25091" y="34425"/>
                  <a:pt x="25299" y="34633"/>
                </a:cubicBezTo>
                <a:cubicBezTo>
                  <a:pt x="25507" y="34817"/>
                  <a:pt x="25784" y="35049"/>
                  <a:pt x="25923" y="35210"/>
                </a:cubicBezTo>
                <a:cubicBezTo>
                  <a:pt x="26454" y="35672"/>
                  <a:pt x="27009" y="36250"/>
                  <a:pt x="27494" y="36827"/>
                </a:cubicBezTo>
                <a:cubicBezTo>
                  <a:pt x="28176" y="37646"/>
                  <a:pt x="28768" y="38330"/>
                  <a:pt x="28809" y="38330"/>
                </a:cubicBezTo>
                <a:cubicBezTo>
                  <a:pt x="28810" y="38330"/>
                  <a:pt x="28810" y="38330"/>
                  <a:pt x="28811" y="38329"/>
                </a:cubicBezTo>
                <a:cubicBezTo>
                  <a:pt x="28811" y="38329"/>
                  <a:pt x="28811" y="38283"/>
                  <a:pt x="28788" y="38260"/>
                </a:cubicBezTo>
                <a:cubicBezTo>
                  <a:pt x="28764" y="38237"/>
                  <a:pt x="28672" y="38098"/>
                  <a:pt x="28557" y="37936"/>
                </a:cubicBezTo>
                <a:cubicBezTo>
                  <a:pt x="28441" y="37798"/>
                  <a:pt x="28118" y="37405"/>
                  <a:pt x="27863" y="37059"/>
                </a:cubicBezTo>
                <a:cubicBezTo>
                  <a:pt x="27609" y="36689"/>
                  <a:pt x="27355" y="36412"/>
                  <a:pt x="27355" y="36389"/>
                </a:cubicBezTo>
                <a:cubicBezTo>
                  <a:pt x="27343" y="36374"/>
                  <a:pt x="27339" y="36367"/>
                  <a:pt x="27341" y="36367"/>
                </a:cubicBezTo>
                <a:lnTo>
                  <a:pt x="27341" y="36367"/>
                </a:lnTo>
                <a:cubicBezTo>
                  <a:pt x="27373" y="36367"/>
                  <a:pt x="28811" y="37851"/>
                  <a:pt x="29157" y="38283"/>
                </a:cubicBezTo>
                <a:cubicBezTo>
                  <a:pt x="29481" y="38699"/>
                  <a:pt x="29827" y="39138"/>
                  <a:pt x="30266" y="39739"/>
                </a:cubicBezTo>
                <a:cubicBezTo>
                  <a:pt x="30428" y="39970"/>
                  <a:pt x="30613" y="40201"/>
                  <a:pt x="30636" y="40247"/>
                </a:cubicBezTo>
                <a:cubicBezTo>
                  <a:pt x="31283" y="41148"/>
                  <a:pt x="31699" y="41910"/>
                  <a:pt x="32091" y="42834"/>
                </a:cubicBezTo>
                <a:cubicBezTo>
                  <a:pt x="32230" y="43204"/>
                  <a:pt x="32669" y="44567"/>
                  <a:pt x="32669" y="44637"/>
                </a:cubicBezTo>
                <a:cubicBezTo>
                  <a:pt x="32669" y="44661"/>
                  <a:pt x="32664" y="44672"/>
                  <a:pt x="32655" y="44672"/>
                </a:cubicBezTo>
                <a:cubicBezTo>
                  <a:pt x="32631" y="44672"/>
                  <a:pt x="32575" y="44582"/>
                  <a:pt x="32507" y="44429"/>
                </a:cubicBezTo>
                <a:cubicBezTo>
                  <a:pt x="32322" y="43851"/>
                  <a:pt x="31445" y="42280"/>
                  <a:pt x="30659" y="41055"/>
                </a:cubicBezTo>
                <a:cubicBezTo>
                  <a:pt x="30382" y="40616"/>
                  <a:pt x="29481" y="39230"/>
                  <a:pt x="29388" y="39161"/>
                </a:cubicBezTo>
                <a:cubicBezTo>
                  <a:pt x="29348" y="39106"/>
                  <a:pt x="29326" y="39081"/>
                  <a:pt x="29319" y="39081"/>
                </a:cubicBezTo>
                <a:cubicBezTo>
                  <a:pt x="29281" y="39081"/>
                  <a:pt x="29669" y="39779"/>
                  <a:pt x="30058" y="40362"/>
                </a:cubicBezTo>
                <a:cubicBezTo>
                  <a:pt x="30982" y="41749"/>
                  <a:pt x="31537" y="42673"/>
                  <a:pt x="31976" y="43551"/>
                </a:cubicBezTo>
                <a:cubicBezTo>
                  <a:pt x="32322" y="44244"/>
                  <a:pt x="32507" y="44729"/>
                  <a:pt x="32484" y="44752"/>
                </a:cubicBezTo>
                <a:cubicBezTo>
                  <a:pt x="32484" y="44752"/>
                  <a:pt x="32161" y="44405"/>
                  <a:pt x="32045" y="44221"/>
                </a:cubicBezTo>
                <a:cubicBezTo>
                  <a:pt x="32022" y="44151"/>
                  <a:pt x="31883" y="43943"/>
                  <a:pt x="31745" y="43735"/>
                </a:cubicBezTo>
                <a:cubicBezTo>
                  <a:pt x="31629" y="43574"/>
                  <a:pt x="31421" y="43250"/>
                  <a:pt x="31283" y="43089"/>
                </a:cubicBezTo>
                <a:cubicBezTo>
                  <a:pt x="31075" y="42788"/>
                  <a:pt x="30474" y="41795"/>
                  <a:pt x="30474" y="41725"/>
                </a:cubicBezTo>
                <a:cubicBezTo>
                  <a:pt x="30474" y="41633"/>
                  <a:pt x="28857" y="39184"/>
                  <a:pt x="27979" y="37936"/>
                </a:cubicBezTo>
                <a:cubicBezTo>
                  <a:pt x="27170" y="36781"/>
                  <a:pt x="26685" y="36181"/>
                  <a:pt x="25414" y="34817"/>
                </a:cubicBezTo>
                <a:cubicBezTo>
                  <a:pt x="25056" y="34419"/>
                  <a:pt x="24834" y="34175"/>
                  <a:pt x="24855" y="34175"/>
                </a:cubicBezTo>
                <a:close/>
                <a:moveTo>
                  <a:pt x="24283" y="37316"/>
                </a:moveTo>
                <a:cubicBezTo>
                  <a:pt x="24296" y="37316"/>
                  <a:pt x="24355" y="37435"/>
                  <a:pt x="24467" y="37659"/>
                </a:cubicBezTo>
                <a:cubicBezTo>
                  <a:pt x="24537" y="37821"/>
                  <a:pt x="24629" y="38052"/>
                  <a:pt x="24652" y="38144"/>
                </a:cubicBezTo>
                <a:cubicBezTo>
                  <a:pt x="24698" y="38237"/>
                  <a:pt x="24768" y="38445"/>
                  <a:pt x="24860" y="38606"/>
                </a:cubicBezTo>
                <a:cubicBezTo>
                  <a:pt x="24999" y="38953"/>
                  <a:pt x="25183" y="39323"/>
                  <a:pt x="25230" y="39369"/>
                </a:cubicBezTo>
                <a:cubicBezTo>
                  <a:pt x="25235" y="39372"/>
                  <a:pt x="25240" y="39373"/>
                  <a:pt x="25245" y="39373"/>
                </a:cubicBezTo>
                <a:cubicBezTo>
                  <a:pt x="25275" y="39373"/>
                  <a:pt x="25267" y="39302"/>
                  <a:pt x="25207" y="39161"/>
                </a:cubicBezTo>
                <a:cubicBezTo>
                  <a:pt x="25183" y="39069"/>
                  <a:pt x="25091" y="38907"/>
                  <a:pt x="25068" y="38745"/>
                </a:cubicBezTo>
                <a:cubicBezTo>
                  <a:pt x="24999" y="38606"/>
                  <a:pt x="24952" y="38375"/>
                  <a:pt x="24883" y="38237"/>
                </a:cubicBezTo>
                <a:cubicBezTo>
                  <a:pt x="24843" y="38075"/>
                  <a:pt x="24820" y="38001"/>
                  <a:pt x="24830" y="38001"/>
                </a:cubicBezTo>
                <a:cubicBezTo>
                  <a:pt x="24832" y="38001"/>
                  <a:pt x="24834" y="38003"/>
                  <a:pt x="24837" y="38006"/>
                </a:cubicBezTo>
                <a:cubicBezTo>
                  <a:pt x="24976" y="38168"/>
                  <a:pt x="25322" y="38838"/>
                  <a:pt x="25553" y="39369"/>
                </a:cubicBezTo>
                <a:cubicBezTo>
                  <a:pt x="25761" y="39785"/>
                  <a:pt x="26316" y="41333"/>
                  <a:pt x="26523" y="42026"/>
                </a:cubicBezTo>
                <a:cubicBezTo>
                  <a:pt x="26939" y="43320"/>
                  <a:pt x="26986" y="43481"/>
                  <a:pt x="27170" y="43990"/>
                </a:cubicBezTo>
                <a:cubicBezTo>
                  <a:pt x="27378" y="44590"/>
                  <a:pt x="27424" y="44798"/>
                  <a:pt x="27424" y="44914"/>
                </a:cubicBezTo>
                <a:cubicBezTo>
                  <a:pt x="27424" y="44958"/>
                  <a:pt x="27424" y="44974"/>
                  <a:pt x="27413" y="44974"/>
                </a:cubicBezTo>
                <a:cubicBezTo>
                  <a:pt x="27406" y="44974"/>
                  <a:pt x="27395" y="44968"/>
                  <a:pt x="27378" y="44960"/>
                </a:cubicBezTo>
                <a:cubicBezTo>
                  <a:pt x="27332" y="44937"/>
                  <a:pt x="27263" y="44798"/>
                  <a:pt x="27170" y="44613"/>
                </a:cubicBezTo>
                <a:cubicBezTo>
                  <a:pt x="27078" y="44452"/>
                  <a:pt x="26916" y="44151"/>
                  <a:pt x="26801" y="43990"/>
                </a:cubicBezTo>
                <a:cubicBezTo>
                  <a:pt x="26570" y="43643"/>
                  <a:pt x="26246" y="43019"/>
                  <a:pt x="25992" y="42442"/>
                </a:cubicBezTo>
                <a:cubicBezTo>
                  <a:pt x="25900" y="42280"/>
                  <a:pt x="25807" y="42049"/>
                  <a:pt x="25784" y="41980"/>
                </a:cubicBezTo>
                <a:cubicBezTo>
                  <a:pt x="25669" y="41749"/>
                  <a:pt x="25253" y="40755"/>
                  <a:pt x="25183" y="40455"/>
                </a:cubicBezTo>
                <a:cubicBezTo>
                  <a:pt x="24999" y="39993"/>
                  <a:pt x="24976" y="39900"/>
                  <a:pt x="24675" y="38745"/>
                </a:cubicBezTo>
                <a:cubicBezTo>
                  <a:pt x="24629" y="38560"/>
                  <a:pt x="24537" y="38260"/>
                  <a:pt x="24513" y="38121"/>
                </a:cubicBezTo>
                <a:cubicBezTo>
                  <a:pt x="24349" y="37572"/>
                  <a:pt x="24265" y="37316"/>
                  <a:pt x="24283" y="37316"/>
                </a:cubicBezTo>
                <a:close/>
                <a:moveTo>
                  <a:pt x="8757" y="0"/>
                </a:moveTo>
                <a:cubicBezTo>
                  <a:pt x="8572" y="23"/>
                  <a:pt x="8526" y="23"/>
                  <a:pt x="8433" y="93"/>
                </a:cubicBezTo>
                <a:cubicBezTo>
                  <a:pt x="8318" y="162"/>
                  <a:pt x="8225" y="670"/>
                  <a:pt x="8225" y="1040"/>
                </a:cubicBezTo>
                <a:cubicBezTo>
                  <a:pt x="8225" y="1179"/>
                  <a:pt x="8225" y="1433"/>
                  <a:pt x="8202" y="1618"/>
                </a:cubicBezTo>
                <a:cubicBezTo>
                  <a:pt x="8156" y="1779"/>
                  <a:pt x="8133" y="2103"/>
                  <a:pt x="8133" y="2334"/>
                </a:cubicBezTo>
                <a:cubicBezTo>
                  <a:pt x="8133" y="2542"/>
                  <a:pt x="8110" y="2773"/>
                  <a:pt x="8110" y="2796"/>
                </a:cubicBezTo>
                <a:cubicBezTo>
                  <a:pt x="8087" y="2911"/>
                  <a:pt x="7994" y="4043"/>
                  <a:pt x="7925" y="4898"/>
                </a:cubicBezTo>
                <a:cubicBezTo>
                  <a:pt x="7879" y="5915"/>
                  <a:pt x="7856" y="6723"/>
                  <a:pt x="7856" y="8110"/>
                </a:cubicBezTo>
                <a:cubicBezTo>
                  <a:pt x="7856" y="9403"/>
                  <a:pt x="7879" y="9866"/>
                  <a:pt x="8017" y="10697"/>
                </a:cubicBezTo>
                <a:cubicBezTo>
                  <a:pt x="8110" y="11136"/>
                  <a:pt x="8110" y="11252"/>
                  <a:pt x="7994" y="12499"/>
                </a:cubicBezTo>
                <a:cubicBezTo>
                  <a:pt x="7971" y="12800"/>
                  <a:pt x="7810" y="14047"/>
                  <a:pt x="7763" y="14301"/>
                </a:cubicBezTo>
                <a:cubicBezTo>
                  <a:pt x="7740" y="14417"/>
                  <a:pt x="7671" y="14810"/>
                  <a:pt x="7625" y="15226"/>
                </a:cubicBezTo>
                <a:cubicBezTo>
                  <a:pt x="7463" y="16057"/>
                  <a:pt x="7440" y="16150"/>
                  <a:pt x="7093" y="16635"/>
                </a:cubicBezTo>
                <a:cubicBezTo>
                  <a:pt x="7024" y="16774"/>
                  <a:pt x="6862" y="16958"/>
                  <a:pt x="6770" y="17097"/>
                </a:cubicBezTo>
                <a:cubicBezTo>
                  <a:pt x="6608" y="17328"/>
                  <a:pt x="6146" y="17883"/>
                  <a:pt x="5892" y="18137"/>
                </a:cubicBezTo>
                <a:cubicBezTo>
                  <a:pt x="5384" y="18622"/>
                  <a:pt x="4436" y="19454"/>
                  <a:pt x="3813" y="19985"/>
                </a:cubicBezTo>
                <a:cubicBezTo>
                  <a:pt x="3397" y="20308"/>
                  <a:pt x="3004" y="20655"/>
                  <a:pt x="2889" y="20724"/>
                </a:cubicBezTo>
                <a:cubicBezTo>
                  <a:pt x="2773" y="20817"/>
                  <a:pt x="2450" y="21071"/>
                  <a:pt x="2195" y="21302"/>
                </a:cubicBezTo>
                <a:cubicBezTo>
                  <a:pt x="1664" y="21741"/>
                  <a:pt x="1387" y="21995"/>
                  <a:pt x="1040" y="22434"/>
                </a:cubicBezTo>
                <a:cubicBezTo>
                  <a:pt x="601" y="22988"/>
                  <a:pt x="24" y="23959"/>
                  <a:pt x="1" y="24167"/>
                </a:cubicBezTo>
                <a:cubicBezTo>
                  <a:pt x="1" y="24282"/>
                  <a:pt x="1" y="24305"/>
                  <a:pt x="47" y="24352"/>
                </a:cubicBezTo>
                <a:cubicBezTo>
                  <a:pt x="65" y="24361"/>
                  <a:pt x="90" y="24365"/>
                  <a:pt x="120" y="24365"/>
                </a:cubicBezTo>
                <a:cubicBezTo>
                  <a:pt x="693" y="24365"/>
                  <a:pt x="3301" y="22744"/>
                  <a:pt x="4552" y="21602"/>
                </a:cubicBezTo>
                <a:cubicBezTo>
                  <a:pt x="5222" y="20955"/>
                  <a:pt x="5684" y="20447"/>
                  <a:pt x="6169" y="19731"/>
                </a:cubicBezTo>
                <a:cubicBezTo>
                  <a:pt x="6932" y="18599"/>
                  <a:pt x="7417" y="17559"/>
                  <a:pt x="7625" y="16566"/>
                </a:cubicBezTo>
                <a:cubicBezTo>
                  <a:pt x="7671" y="16381"/>
                  <a:pt x="7786" y="15988"/>
                  <a:pt x="7925" y="15641"/>
                </a:cubicBezTo>
                <a:cubicBezTo>
                  <a:pt x="8249" y="14925"/>
                  <a:pt x="8318" y="14671"/>
                  <a:pt x="8480" y="13862"/>
                </a:cubicBezTo>
                <a:cubicBezTo>
                  <a:pt x="8549" y="13516"/>
                  <a:pt x="8618" y="13192"/>
                  <a:pt x="8618" y="13169"/>
                </a:cubicBezTo>
                <a:cubicBezTo>
                  <a:pt x="8625" y="13159"/>
                  <a:pt x="8632" y="13154"/>
                  <a:pt x="8639" y="13154"/>
                </a:cubicBezTo>
                <a:cubicBezTo>
                  <a:pt x="8680" y="13154"/>
                  <a:pt x="8728" y="13318"/>
                  <a:pt x="8826" y="13631"/>
                </a:cubicBezTo>
                <a:cubicBezTo>
                  <a:pt x="9034" y="14301"/>
                  <a:pt x="9080" y="14671"/>
                  <a:pt x="9057" y="15618"/>
                </a:cubicBezTo>
                <a:cubicBezTo>
                  <a:pt x="9057" y="15988"/>
                  <a:pt x="9034" y="16381"/>
                  <a:pt x="9034" y="16427"/>
                </a:cubicBezTo>
                <a:cubicBezTo>
                  <a:pt x="9011" y="16750"/>
                  <a:pt x="8965" y="19407"/>
                  <a:pt x="9011" y="19823"/>
                </a:cubicBezTo>
                <a:cubicBezTo>
                  <a:pt x="9034" y="20100"/>
                  <a:pt x="9057" y="20632"/>
                  <a:pt x="9080" y="21071"/>
                </a:cubicBezTo>
                <a:cubicBezTo>
                  <a:pt x="9126" y="21510"/>
                  <a:pt x="9150" y="22087"/>
                  <a:pt x="9173" y="22365"/>
                </a:cubicBezTo>
                <a:cubicBezTo>
                  <a:pt x="9196" y="22665"/>
                  <a:pt x="9242" y="23682"/>
                  <a:pt x="9242" y="24606"/>
                </a:cubicBezTo>
                <a:cubicBezTo>
                  <a:pt x="9265" y="25530"/>
                  <a:pt x="9265" y="26685"/>
                  <a:pt x="9288" y="27147"/>
                </a:cubicBezTo>
                <a:cubicBezTo>
                  <a:pt x="9288" y="27609"/>
                  <a:pt x="9311" y="28302"/>
                  <a:pt x="9311" y="28672"/>
                </a:cubicBezTo>
                <a:cubicBezTo>
                  <a:pt x="9358" y="29481"/>
                  <a:pt x="9404" y="30035"/>
                  <a:pt x="9519" y="30659"/>
                </a:cubicBezTo>
                <a:cubicBezTo>
                  <a:pt x="9621" y="31146"/>
                  <a:pt x="9651" y="31241"/>
                  <a:pt x="9720" y="31241"/>
                </a:cubicBezTo>
                <a:cubicBezTo>
                  <a:pt x="9729" y="31241"/>
                  <a:pt x="9739" y="31239"/>
                  <a:pt x="9750" y="31236"/>
                </a:cubicBezTo>
                <a:cubicBezTo>
                  <a:pt x="9866" y="31213"/>
                  <a:pt x="10443" y="29365"/>
                  <a:pt x="10513" y="28718"/>
                </a:cubicBezTo>
                <a:cubicBezTo>
                  <a:pt x="10513" y="28603"/>
                  <a:pt x="10536" y="28418"/>
                  <a:pt x="10559" y="28256"/>
                </a:cubicBezTo>
                <a:cubicBezTo>
                  <a:pt x="10628" y="27863"/>
                  <a:pt x="10628" y="25484"/>
                  <a:pt x="10559" y="24606"/>
                </a:cubicBezTo>
                <a:cubicBezTo>
                  <a:pt x="10513" y="23751"/>
                  <a:pt x="10443" y="23058"/>
                  <a:pt x="10420" y="22596"/>
                </a:cubicBezTo>
                <a:cubicBezTo>
                  <a:pt x="10212" y="20747"/>
                  <a:pt x="10166" y="20331"/>
                  <a:pt x="9958" y="19338"/>
                </a:cubicBezTo>
                <a:cubicBezTo>
                  <a:pt x="9889" y="18991"/>
                  <a:pt x="9820" y="18506"/>
                  <a:pt x="9773" y="18252"/>
                </a:cubicBezTo>
                <a:cubicBezTo>
                  <a:pt x="9750" y="17975"/>
                  <a:pt x="9635" y="17328"/>
                  <a:pt x="9519" y="16774"/>
                </a:cubicBezTo>
                <a:cubicBezTo>
                  <a:pt x="9358" y="15849"/>
                  <a:pt x="9288" y="15480"/>
                  <a:pt x="9381" y="15295"/>
                </a:cubicBezTo>
                <a:cubicBezTo>
                  <a:pt x="9384" y="15288"/>
                  <a:pt x="9387" y="15285"/>
                  <a:pt x="9391" y="15285"/>
                </a:cubicBezTo>
                <a:cubicBezTo>
                  <a:pt x="9413" y="15285"/>
                  <a:pt x="9449" y="15412"/>
                  <a:pt x="9589" y="15711"/>
                </a:cubicBezTo>
                <a:cubicBezTo>
                  <a:pt x="9658" y="15965"/>
                  <a:pt x="9843" y="16404"/>
                  <a:pt x="9935" y="16658"/>
                </a:cubicBezTo>
                <a:cubicBezTo>
                  <a:pt x="10259" y="17467"/>
                  <a:pt x="11298" y="19523"/>
                  <a:pt x="12014" y="20747"/>
                </a:cubicBezTo>
                <a:cubicBezTo>
                  <a:pt x="12269" y="21209"/>
                  <a:pt x="12338" y="21302"/>
                  <a:pt x="12384" y="21648"/>
                </a:cubicBezTo>
                <a:cubicBezTo>
                  <a:pt x="12592" y="22549"/>
                  <a:pt x="12846" y="23497"/>
                  <a:pt x="12985" y="24028"/>
                </a:cubicBezTo>
                <a:cubicBezTo>
                  <a:pt x="13077" y="24305"/>
                  <a:pt x="13170" y="24652"/>
                  <a:pt x="13285" y="25206"/>
                </a:cubicBezTo>
                <a:cubicBezTo>
                  <a:pt x="13493" y="26038"/>
                  <a:pt x="13516" y="26154"/>
                  <a:pt x="13609" y="26523"/>
                </a:cubicBezTo>
                <a:lnTo>
                  <a:pt x="13724" y="26916"/>
                </a:lnTo>
                <a:lnTo>
                  <a:pt x="13678" y="27401"/>
                </a:lnTo>
                <a:cubicBezTo>
                  <a:pt x="13655" y="27655"/>
                  <a:pt x="13632" y="28117"/>
                  <a:pt x="13609" y="28372"/>
                </a:cubicBezTo>
                <a:cubicBezTo>
                  <a:pt x="13539" y="29018"/>
                  <a:pt x="13516" y="30682"/>
                  <a:pt x="13609" y="32045"/>
                </a:cubicBezTo>
                <a:cubicBezTo>
                  <a:pt x="13678" y="33801"/>
                  <a:pt x="13655" y="34448"/>
                  <a:pt x="13493" y="35857"/>
                </a:cubicBezTo>
                <a:cubicBezTo>
                  <a:pt x="13493" y="35926"/>
                  <a:pt x="13447" y="36042"/>
                  <a:pt x="13447" y="36111"/>
                </a:cubicBezTo>
                <a:cubicBezTo>
                  <a:pt x="13447" y="36204"/>
                  <a:pt x="13401" y="36666"/>
                  <a:pt x="13378" y="37151"/>
                </a:cubicBezTo>
                <a:cubicBezTo>
                  <a:pt x="13331" y="37659"/>
                  <a:pt x="13285" y="38144"/>
                  <a:pt x="13285" y="38237"/>
                </a:cubicBezTo>
                <a:cubicBezTo>
                  <a:pt x="13193" y="39069"/>
                  <a:pt x="13193" y="39993"/>
                  <a:pt x="13216" y="40362"/>
                </a:cubicBezTo>
                <a:cubicBezTo>
                  <a:pt x="13263" y="40722"/>
                  <a:pt x="13341" y="40902"/>
                  <a:pt x="13466" y="40902"/>
                </a:cubicBezTo>
                <a:cubicBezTo>
                  <a:pt x="13526" y="40902"/>
                  <a:pt x="13596" y="40860"/>
                  <a:pt x="13678" y="40778"/>
                </a:cubicBezTo>
                <a:cubicBezTo>
                  <a:pt x="14094" y="40362"/>
                  <a:pt x="14533" y="39092"/>
                  <a:pt x="14787" y="37636"/>
                </a:cubicBezTo>
                <a:cubicBezTo>
                  <a:pt x="15041" y="36181"/>
                  <a:pt x="15110" y="35372"/>
                  <a:pt x="15110" y="33893"/>
                </a:cubicBezTo>
                <a:cubicBezTo>
                  <a:pt x="15110" y="32507"/>
                  <a:pt x="15041" y="31791"/>
                  <a:pt x="14787" y="30474"/>
                </a:cubicBezTo>
                <a:cubicBezTo>
                  <a:pt x="14556" y="29249"/>
                  <a:pt x="14417" y="28533"/>
                  <a:pt x="14140" y="27632"/>
                </a:cubicBezTo>
                <a:lnTo>
                  <a:pt x="13978" y="27055"/>
                </a:lnTo>
                <a:lnTo>
                  <a:pt x="14001" y="26662"/>
                </a:lnTo>
                <a:cubicBezTo>
                  <a:pt x="14071" y="25899"/>
                  <a:pt x="13955" y="24860"/>
                  <a:pt x="13724" y="23797"/>
                </a:cubicBezTo>
                <a:cubicBezTo>
                  <a:pt x="13655" y="23589"/>
                  <a:pt x="13632" y="23381"/>
                  <a:pt x="13632" y="23381"/>
                </a:cubicBezTo>
                <a:cubicBezTo>
                  <a:pt x="13632" y="23379"/>
                  <a:pt x="13632" y="23378"/>
                  <a:pt x="13634" y="23378"/>
                </a:cubicBezTo>
                <a:cubicBezTo>
                  <a:pt x="13648" y="23378"/>
                  <a:pt x="13734" y="23489"/>
                  <a:pt x="13840" y="23658"/>
                </a:cubicBezTo>
                <a:cubicBezTo>
                  <a:pt x="14417" y="24421"/>
                  <a:pt x="15480" y="25784"/>
                  <a:pt x="16034" y="26362"/>
                </a:cubicBezTo>
                <a:cubicBezTo>
                  <a:pt x="16289" y="26662"/>
                  <a:pt x="16381" y="26824"/>
                  <a:pt x="16681" y="27517"/>
                </a:cubicBezTo>
                <a:cubicBezTo>
                  <a:pt x="16774" y="27748"/>
                  <a:pt x="16959" y="28094"/>
                  <a:pt x="17028" y="28302"/>
                </a:cubicBezTo>
                <a:cubicBezTo>
                  <a:pt x="17120" y="28510"/>
                  <a:pt x="17259" y="28857"/>
                  <a:pt x="17328" y="29042"/>
                </a:cubicBezTo>
                <a:cubicBezTo>
                  <a:pt x="17490" y="29596"/>
                  <a:pt x="17813" y="31052"/>
                  <a:pt x="17837" y="31329"/>
                </a:cubicBezTo>
                <a:cubicBezTo>
                  <a:pt x="17906" y="32022"/>
                  <a:pt x="17952" y="33015"/>
                  <a:pt x="17998" y="33593"/>
                </a:cubicBezTo>
                <a:cubicBezTo>
                  <a:pt x="18068" y="35280"/>
                  <a:pt x="18137" y="35973"/>
                  <a:pt x="18160" y="36157"/>
                </a:cubicBezTo>
                <a:cubicBezTo>
                  <a:pt x="18183" y="36250"/>
                  <a:pt x="18229" y="36620"/>
                  <a:pt x="18229" y="36966"/>
                </a:cubicBezTo>
                <a:cubicBezTo>
                  <a:pt x="18252" y="37313"/>
                  <a:pt x="18252" y="37682"/>
                  <a:pt x="18275" y="37775"/>
                </a:cubicBezTo>
                <a:cubicBezTo>
                  <a:pt x="18345" y="38214"/>
                  <a:pt x="18507" y="39392"/>
                  <a:pt x="18622" y="39946"/>
                </a:cubicBezTo>
                <a:cubicBezTo>
                  <a:pt x="18691" y="40247"/>
                  <a:pt x="18761" y="40640"/>
                  <a:pt x="18761" y="40778"/>
                </a:cubicBezTo>
                <a:cubicBezTo>
                  <a:pt x="18807" y="40917"/>
                  <a:pt x="18853" y="41286"/>
                  <a:pt x="18922" y="41679"/>
                </a:cubicBezTo>
                <a:cubicBezTo>
                  <a:pt x="19061" y="42603"/>
                  <a:pt x="19223" y="43227"/>
                  <a:pt x="19408" y="43597"/>
                </a:cubicBezTo>
                <a:cubicBezTo>
                  <a:pt x="19473" y="43734"/>
                  <a:pt x="19533" y="43804"/>
                  <a:pt x="19592" y="43804"/>
                </a:cubicBezTo>
                <a:cubicBezTo>
                  <a:pt x="19719" y="43804"/>
                  <a:pt x="19835" y="43470"/>
                  <a:pt x="19962" y="42788"/>
                </a:cubicBezTo>
                <a:cubicBezTo>
                  <a:pt x="20147" y="41494"/>
                  <a:pt x="20239" y="39970"/>
                  <a:pt x="20193" y="38838"/>
                </a:cubicBezTo>
                <a:cubicBezTo>
                  <a:pt x="20193" y="38630"/>
                  <a:pt x="20147" y="38283"/>
                  <a:pt x="20124" y="38052"/>
                </a:cubicBezTo>
                <a:cubicBezTo>
                  <a:pt x="20101" y="37359"/>
                  <a:pt x="19800" y="34263"/>
                  <a:pt x="19731" y="33616"/>
                </a:cubicBezTo>
                <a:cubicBezTo>
                  <a:pt x="19615" y="32807"/>
                  <a:pt x="19384" y="31860"/>
                  <a:pt x="19038" y="31005"/>
                </a:cubicBezTo>
                <a:cubicBezTo>
                  <a:pt x="18807" y="30428"/>
                  <a:pt x="18114" y="29065"/>
                  <a:pt x="17721" y="28533"/>
                </a:cubicBezTo>
                <a:cubicBezTo>
                  <a:pt x="17444" y="28094"/>
                  <a:pt x="17213" y="27702"/>
                  <a:pt x="17213" y="27655"/>
                </a:cubicBezTo>
                <a:cubicBezTo>
                  <a:pt x="17213" y="27654"/>
                  <a:pt x="17214" y="27653"/>
                  <a:pt x="17215" y="27653"/>
                </a:cubicBezTo>
                <a:cubicBezTo>
                  <a:pt x="17237" y="27653"/>
                  <a:pt x="17390" y="27786"/>
                  <a:pt x="17582" y="27979"/>
                </a:cubicBezTo>
                <a:cubicBezTo>
                  <a:pt x="18068" y="28441"/>
                  <a:pt x="18507" y="28811"/>
                  <a:pt x="19384" y="29504"/>
                </a:cubicBezTo>
                <a:lnTo>
                  <a:pt x="20101" y="30081"/>
                </a:lnTo>
                <a:lnTo>
                  <a:pt x="20378" y="30520"/>
                </a:lnTo>
                <a:cubicBezTo>
                  <a:pt x="20540" y="30751"/>
                  <a:pt x="20771" y="31098"/>
                  <a:pt x="20840" y="31283"/>
                </a:cubicBezTo>
                <a:cubicBezTo>
                  <a:pt x="21533" y="32368"/>
                  <a:pt x="22180" y="33477"/>
                  <a:pt x="22503" y="34078"/>
                </a:cubicBezTo>
                <a:cubicBezTo>
                  <a:pt x="22758" y="34563"/>
                  <a:pt x="23266" y="35464"/>
                  <a:pt x="23820" y="36365"/>
                </a:cubicBezTo>
                <a:cubicBezTo>
                  <a:pt x="24005" y="36643"/>
                  <a:pt x="24005" y="36666"/>
                  <a:pt x="24259" y="37567"/>
                </a:cubicBezTo>
                <a:cubicBezTo>
                  <a:pt x="24306" y="37798"/>
                  <a:pt x="24467" y="38283"/>
                  <a:pt x="24537" y="38630"/>
                </a:cubicBezTo>
                <a:cubicBezTo>
                  <a:pt x="24629" y="38976"/>
                  <a:pt x="24744" y="39415"/>
                  <a:pt x="24814" y="39554"/>
                </a:cubicBezTo>
                <a:cubicBezTo>
                  <a:pt x="24929" y="40062"/>
                  <a:pt x="25322" y="41148"/>
                  <a:pt x="25646" y="41841"/>
                </a:cubicBezTo>
                <a:cubicBezTo>
                  <a:pt x="25669" y="41933"/>
                  <a:pt x="25761" y="42095"/>
                  <a:pt x="25807" y="42257"/>
                </a:cubicBezTo>
                <a:cubicBezTo>
                  <a:pt x="26200" y="43089"/>
                  <a:pt x="26477" y="43689"/>
                  <a:pt x="26778" y="44128"/>
                </a:cubicBezTo>
                <a:cubicBezTo>
                  <a:pt x="26916" y="44336"/>
                  <a:pt x="27078" y="44613"/>
                  <a:pt x="27147" y="44752"/>
                </a:cubicBezTo>
                <a:cubicBezTo>
                  <a:pt x="27296" y="45049"/>
                  <a:pt x="27386" y="45171"/>
                  <a:pt x="27507" y="45171"/>
                </a:cubicBezTo>
                <a:cubicBezTo>
                  <a:pt x="27518" y="45171"/>
                  <a:pt x="27529" y="45170"/>
                  <a:pt x="27540" y="45168"/>
                </a:cubicBezTo>
                <a:cubicBezTo>
                  <a:pt x="27702" y="45145"/>
                  <a:pt x="27656" y="44868"/>
                  <a:pt x="27424" y="44221"/>
                </a:cubicBezTo>
                <a:cubicBezTo>
                  <a:pt x="27263" y="43712"/>
                  <a:pt x="27009" y="42881"/>
                  <a:pt x="26824" y="42257"/>
                </a:cubicBezTo>
                <a:cubicBezTo>
                  <a:pt x="26801" y="42164"/>
                  <a:pt x="26778" y="42026"/>
                  <a:pt x="26731" y="41933"/>
                </a:cubicBezTo>
                <a:cubicBezTo>
                  <a:pt x="26593" y="41471"/>
                  <a:pt x="26500" y="41148"/>
                  <a:pt x="26223" y="40432"/>
                </a:cubicBezTo>
                <a:cubicBezTo>
                  <a:pt x="25692" y="39022"/>
                  <a:pt x="25438" y="38468"/>
                  <a:pt x="24721" y="37359"/>
                </a:cubicBezTo>
                <a:cubicBezTo>
                  <a:pt x="24190" y="36596"/>
                  <a:pt x="24144" y="36504"/>
                  <a:pt x="23890" y="35695"/>
                </a:cubicBezTo>
                <a:cubicBezTo>
                  <a:pt x="23428" y="34332"/>
                  <a:pt x="23127" y="33662"/>
                  <a:pt x="22573" y="32738"/>
                </a:cubicBezTo>
                <a:cubicBezTo>
                  <a:pt x="22180" y="32091"/>
                  <a:pt x="21880" y="31745"/>
                  <a:pt x="21302" y="31167"/>
                </a:cubicBezTo>
                <a:lnTo>
                  <a:pt x="20817" y="30659"/>
                </a:lnTo>
                <a:lnTo>
                  <a:pt x="20817" y="30659"/>
                </a:lnTo>
                <a:cubicBezTo>
                  <a:pt x="20955" y="30728"/>
                  <a:pt x="21949" y="31514"/>
                  <a:pt x="22064" y="31629"/>
                </a:cubicBezTo>
                <a:cubicBezTo>
                  <a:pt x="22088" y="31652"/>
                  <a:pt x="22203" y="31768"/>
                  <a:pt x="22319" y="31860"/>
                </a:cubicBezTo>
                <a:cubicBezTo>
                  <a:pt x="22850" y="32276"/>
                  <a:pt x="23659" y="33085"/>
                  <a:pt x="24074" y="33639"/>
                </a:cubicBezTo>
                <a:cubicBezTo>
                  <a:pt x="24282" y="33893"/>
                  <a:pt x="25068" y="34771"/>
                  <a:pt x="25530" y="35256"/>
                </a:cubicBezTo>
                <a:cubicBezTo>
                  <a:pt x="26223" y="36019"/>
                  <a:pt x="26685" y="36527"/>
                  <a:pt x="27055" y="37059"/>
                </a:cubicBezTo>
                <a:cubicBezTo>
                  <a:pt x="28048" y="38283"/>
                  <a:pt x="29781" y="40871"/>
                  <a:pt x="30659" y="42419"/>
                </a:cubicBezTo>
                <a:cubicBezTo>
                  <a:pt x="30867" y="42765"/>
                  <a:pt x="31468" y="43666"/>
                  <a:pt x="31930" y="44336"/>
                </a:cubicBezTo>
                <a:cubicBezTo>
                  <a:pt x="32230" y="44729"/>
                  <a:pt x="32507" y="45075"/>
                  <a:pt x="32600" y="45099"/>
                </a:cubicBezTo>
                <a:cubicBezTo>
                  <a:pt x="32622" y="45108"/>
                  <a:pt x="32644" y="45112"/>
                  <a:pt x="32665" y="45112"/>
                </a:cubicBezTo>
                <a:cubicBezTo>
                  <a:pt x="32749" y="45112"/>
                  <a:pt x="32812" y="45035"/>
                  <a:pt x="32831" y="44868"/>
                </a:cubicBezTo>
                <a:cubicBezTo>
                  <a:pt x="32854" y="44729"/>
                  <a:pt x="32831" y="44637"/>
                  <a:pt x="32738" y="44359"/>
                </a:cubicBezTo>
                <a:cubicBezTo>
                  <a:pt x="32600" y="43828"/>
                  <a:pt x="32276" y="42950"/>
                  <a:pt x="32253" y="42881"/>
                </a:cubicBezTo>
                <a:cubicBezTo>
                  <a:pt x="32253" y="42858"/>
                  <a:pt x="32207" y="42765"/>
                  <a:pt x="32161" y="42673"/>
                </a:cubicBezTo>
                <a:cubicBezTo>
                  <a:pt x="31999" y="42280"/>
                  <a:pt x="31676" y="41587"/>
                  <a:pt x="31468" y="41263"/>
                </a:cubicBezTo>
                <a:cubicBezTo>
                  <a:pt x="31283" y="40917"/>
                  <a:pt x="30359" y="39623"/>
                  <a:pt x="29804" y="38907"/>
                </a:cubicBezTo>
                <a:cubicBezTo>
                  <a:pt x="29434" y="38399"/>
                  <a:pt x="29111" y="38029"/>
                  <a:pt x="28557" y="37451"/>
                </a:cubicBezTo>
                <a:cubicBezTo>
                  <a:pt x="27355" y="36157"/>
                  <a:pt x="27055" y="35903"/>
                  <a:pt x="26108" y="35118"/>
                </a:cubicBezTo>
                <a:cubicBezTo>
                  <a:pt x="25784" y="34864"/>
                  <a:pt x="25345" y="34471"/>
                  <a:pt x="25160" y="34309"/>
                </a:cubicBezTo>
                <a:cubicBezTo>
                  <a:pt x="24698" y="33870"/>
                  <a:pt x="23220" y="32507"/>
                  <a:pt x="23150" y="32438"/>
                </a:cubicBezTo>
                <a:cubicBezTo>
                  <a:pt x="23121" y="32396"/>
                  <a:pt x="23131" y="32378"/>
                  <a:pt x="23170" y="32378"/>
                </a:cubicBezTo>
                <a:cubicBezTo>
                  <a:pt x="23345" y="32378"/>
                  <a:pt x="24108" y="32755"/>
                  <a:pt x="24467" y="33038"/>
                </a:cubicBezTo>
                <a:cubicBezTo>
                  <a:pt x="25345" y="33732"/>
                  <a:pt x="25530" y="33847"/>
                  <a:pt x="26362" y="34309"/>
                </a:cubicBezTo>
                <a:cubicBezTo>
                  <a:pt x="26662" y="34448"/>
                  <a:pt x="27055" y="34702"/>
                  <a:pt x="27286" y="34817"/>
                </a:cubicBezTo>
                <a:cubicBezTo>
                  <a:pt x="28210" y="35395"/>
                  <a:pt x="30821" y="36735"/>
                  <a:pt x="32091" y="37313"/>
                </a:cubicBezTo>
                <a:cubicBezTo>
                  <a:pt x="32322" y="37428"/>
                  <a:pt x="32738" y="37590"/>
                  <a:pt x="33039" y="37752"/>
                </a:cubicBezTo>
                <a:cubicBezTo>
                  <a:pt x="33316" y="37890"/>
                  <a:pt x="33709" y="38052"/>
                  <a:pt x="33940" y="38144"/>
                </a:cubicBezTo>
                <a:cubicBezTo>
                  <a:pt x="34286" y="38283"/>
                  <a:pt x="35950" y="39045"/>
                  <a:pt x="36643" y="39392"/>
                </a:cubicBezTo>
                <a:cubicBezTo>
                  <a:pt x="37220" y="39646"/>
                  <a:pt x="38283" y="40062"/>
                  <a:pt x="39508" y="40432"/>
                </a:cubicBezTo>
                <a:cubicBezTo>
                  <a:pt x="40016" y="40593"/>
                  <a:pt x="40432" y="40755"/>
                  <a:pt x="41495" y="41171"/>
                </a:cubicBezTo>
                <a:cubicBezTo>
                  <a:pt x="41795" y="41286"/>
                  <a:pt x="42141" y="41448"/>
                  <a:pt x="42280" y="41471"/>
                </a:cubicBezTo>
                <a:cubicBezTo>
                  <a:pt x="42436" y="41523"/>
                  <a:pt x="42613" y="41553"/>
                  <a:pt x="42755" y="41553"/>
                </a:cubicBezTo>
                <a:cubicBezTo>
                  <a:pt x="42866" y="41553"/>
                  <a:pt x="42956" y="41535"/>
                  <a:pt x="42996" y="41494"/>
                </a:cubicBezTo>
                <a:cubicBezTo>
                  <a:pt x="43066" y="41448"/>
                  <a:pt x="43066" y="41448"/>
                  <a:pt x="42973" y="41333"/>
                </a:cubicBezTo>
                <a:cubicBezTo>
                  <a:pt x="42835" y="41125"/>
                  <a:pt x="42072" y="40663"/>
                  <a:pt x="41333" y="40316"/>
                </a:cubicBezTo>
                <a:cubicBezTo>
                  <a:pt x="40917" y="40131"/>
                  <a:pt x="40362" y="39854"/>
                  <a:pt x="40062" y="39715"/>
                </a:cubicBezTo>
                <a:cubicBezTo>
                  <a:pt x="39739" y="39554"/>
                  <a:pt x="39369" y="39369"/>
                  <a:pt x="39161" y="39276"/>
                </a:cubicBezTo>
                <a:cubicBezTo>
                  <a:pt x="38976" y="39184"/>
                  <a:pt x="38676" y="39045"/>
                  <a:pt x="38468" y="38907"/>
                </a:cubicBezTo>
                <a:cubicBezTo>
                  <a:pt x="38260" y="38791"/>
                  <a:pt x="38029" y="38676"/>
                  <a:pt x="37983" y="38630"/>
                </a:cubicBezTo>
                <a:cubicBezTo>
                  <a:pt x="37913" y="38606"/>
                  <a:pt x="37798" y="38583"/>
                  <a:pt x="37752" y="38514"/>
                </a:cubicBezTo>
                <a:cubicBezTo>
                  <a:pt x="37567" y="38399"/>
                  <a:pt x="36758" y="38029"/>
                  <a:pt x="35349" y="37451"/>
                </a:cubicBezTo>
                <a:cubicBezTo>
                  <a:pt x="34910" y="37290"/>
                  <a:pt x="34309" y="36989"/>
                  <a:pt x="33940" y="36827"/>
                </a:cubicBezTo>
                <a:cubicBezTo>
                  <a:pt x="33085" y="36412"/>
                  <a:pt x="32854" y="36296"/>
                  <a:pt x="32253" y="36088"/>
                </a:cubicBezTo>
                <a:cubicBezTo>
                  <a:pt x="31976" y="36019"/>
                  <a:pt x="31213" y="35695"/>
                  <a:pt x="30590" y="35395"/>
                </a:cubicBezTo>
                <a:cubicBezTo>
                  <a:pt x="29920" y="35118"/>
                  <a:pt x="29111" y="34794"/>
                  <a:pt x="28788" y="34679"/>
                </a:cubicBezTo>
                <a:cubicBezTo>
                  <a:pt x="27979" y="34402"/>
                  <a:pt x="27424" y="34171"/>
                  <a:pt x="27286" y="34078"/>
                </a:cubicBezTo>
                <a:cubicBezTo>
                  <a:pt x="27170" y="33986"/>
                  <a:pt x="26154" y="33477"/>
                  <a:pt x="26131" y="33477"/>
                </a:cubicBezTo>
                <a:cubicBezTo>
                  <a:pt x="26108" y="33477"/>
                  <a:pt x="25438" y="33085"/>
                  <a:pt x="25414" y="33062"/>
                </a:cubicBezTo>
                <a:cubicBezTo>
                  <a:pt x="25408" y="33055"/>
                  <a:pt x="25407" y="33052"/>
                  <a:pt x="25411" y="33052"/>
                </a:cubicBezTo>
                <a:cubicBezTo>
                  <a:pt x="25422" y="33052"/>
                  <a:pt x="25465" y="33068"/>
                  <a:pt x="25530" y="33085"/>
                </a:cubicBezTo>
                <a:cubicBezTo>
                  <a:pt x="25853" y="33200"/>
                  <a:pt x="26916" y="33616"/>
                  <a:pt x="27240" y="33732"/>
                </a:cubicBezTo>
                <a:cubicBezTo>
                  <a:pt x="27863" y="33940"/>
                  <a:pt x="28557" y="34078"/>
                  <a:pt x="30359" y="34355"/>
                </a:cubicBezTo>
                <a:cubicBezTo>
                  <a:pt x="30659" y="34425"/>
                  <a:pt x="31121" y="34517"/>
                  <a:pt x="31352" y="34540"/>
                </a:cubicBezTo>
                <a:cubicBezTo>
                  <a:pt x="32461" y="34771"/>
                  <a:pt x="33709" y="34910"/>
                  <a:pt x="34864" y="34979"/>
                </a:cubicBezTo>
                <a:cubicBezTo>
                  <a:pt x="36389" y="35049"/>
                  <a:pt x="36527" y="35049"/>
                  <a:pt x="36874" y="35095"/>
                </a:cubicBezTo>
                <a:cubicBezTo>
                  <a:pt x="37082" y="35106"/>
                  <a:pt x="37677" y="35112"/>
                  <a:pt x="38269" y="35112"/>
                </a:cubicBezTo>
                <a:cubicBezTo>
                  <a:pt x="38861" y="35112"/>
                  <a:pt x="39450" y="35106"/>
                  <a:pt x="39646" y="35095"/>
                </a:cubicBezTo>
                <a:cubicBezTo>
                  <a:pt x="39785" y="35049"/>
                  <a:pt x="40178" y="35049"/>
                  <a:pt x="40478" y="35025"/>
                </a:cubicBezTo>
                <a:cubicBezTo>
                  <a:pt x="41032" y="35002"/>
                  <a:pt x="41980" y="34910"/>
                  <a:pt x="42072" y="34887"/>
                </a:cubicBezTo>
                <a:cubicBezTo>
                  <a:pt x="42165" y="34864"/>
                  <a:pt x="42141" y="34748"/>
                  <a:pt x="42049" y="34679"/>
                </a:cubicBezTo>
                <a:cubicBezTo>
                  <a:pt x="41841" y="34540"/>
                  <a:pt x="41056" y="34240"/>
                  <a:pt x="40247" y="34078"/>
                </a:cubicBezTo>
                <a:cubicBezTo>
                  <a:pt x="39531" y="33893"/>
                  <a:pt x="38838" y="33824"/>
                  <a:pt x="37937" y="33755"/>
                </a:cubicBezTo>
                <a:cubicBezTo>
                  <a:pt x="37475" y="33732"/>
                  <a:pt x="36389" y="33593"/>
                  <a:pt x="35511" y="33477"/>
                </a:cubicBezTo>
                <a:cubicBezTo>
                  <a:pt x="34887" y="33385"/>
                  <a:pt x="34517" y="33362"/>
                  <a:pt x="32923" y="33246"/>
                </a:cubicBezTo>
                <a:cubicBezTo>
                  <a:pt x="32346" y="33200"/>
                  <a:pt x="31652" y="33085"/>
                  <a:pt x="30613" y="32923"/>
                </a:cubicBezTo>
                <a:cubicBezTo>
                  <a:pt x="29712" y="32784"/>
                  <a:pt x="29250" y="32692"/>
                  <a:pt x="28880" y="32669"/>
                </a:cubicBezTo>
                <a:cubicBezTo>
                  <a:pt x="27055" y="32507"/>
                  <a:pt x="26316" y="32438"/>
                  <a:pt x="25414" y="32253"/>
                </a:cubicBezTo>
                <a:cubicBezTo>
                  <a:pt x="24744" y="32137"/>
                  <a:pt x="23820" y="31906"/>
                  <a:pt x="23497" y="31791"/>
                </a:cubicBezTo>
                <a:cubicBezTo>
                  <a:pt x="22896" y="31560"/>
                  <a:pt x="21764" y="30867"/>
                  <a:pt x="20655" y="29943"/>
                </a:cubicBezTo>
                <a:cubicBezTo>
                  <a:pt x="20493" y="29827"/>
                  <a:pt x="20309" y="29688"/>
                  <a:pt x="20193" y="29596"/>
                </a:cubicBezTo>
                <a:cubicBezTo>
                  <a:pt x="20031" y="29504"/>
                  <a:pt x="19777" y="29273"/>
                  <a:pt x="19615" y="29134"/>
                </a:cubicBezTo>
                <a:cubicBezTo>
                  <a:pt x="19431" y="28972"/>
                  <a:pt x="19177" y="28764"/>
                  <a:pt x="19061" y="28649"/>
                </a:cubicBezTo>
                <a:cubicBezTo>
                  <a:pt x="18945" y="28556"/>
                  <a:pt x="18691" y="28279"/>
                  <a:pt x="18460" y="28048"/>
                </a:cubicBezTo>
                <a:cubicBezTo>
                  <a:pt x="18252" y="27817"/>
                  <a:pt x="17790" y="27309"/>
                  <a:pt x="17444" y="26939"/>
                </a:cubicBezTo>
                <a:cubicBezTo>
                  <a:pt x="17097" y="26593"/>
                  <a:pt x="16728" y="26154"/>
                  <a:pt x="16612" y="26015"/>
                </a:cubicBezTo>
                <a:cubicBezTo>
                  <a:pt x="16497" y="25876"/>
                  <a:pt x="16219" y="25576"/>
                  <a:pt x="16058" y="25414"/>
                </a:cubicBezTo>
                <a:cubicBezTo>
                  <a:pt x="15873" y="25229"/>
                  <a:pt x="15688" y="24975"/>
                  <a:pt x="15595" y="24860"/>
                </a:cubicBezTo>
                <a:cubicBezTo>
                  <a:pt x="15503" y="24744"/>
                  <a:pt x="15388" y="24583"/>
                  <a:pt x="15341" y="24490"/>
                </a:cubicBezTo>
                <a:lnTo>
                  <a:pt x="15226" y="24305"/>
                </a:lnTo>
                <a:lnTo>
                  <a:pt x="15226" y="24305"/>
                </a:lnTo>
                <a:cubicBezTo>
                  <a:pt x="15226" y="24305"/>
                  <a:pt x="15411" y="24421"/>
                  <a:pt x="15642" y="24536"/>
                </a:cubicBezTo>
                <a:cubicBezTo>
                  <a:pt x="16312" y="24929"/>
                  <a:pt x="16543" y="25045"/>
                  <a:pt x="17374" y="25322"/>
                </a:cubicBezTo>
                <a:cubicBezTo>
                  <a:pt x="17837" y="25507"/>
                  <a:pt x="18530" y="25738"/>
                  <a:pt x="18945" y="25899"/>
                </a:cubicBezTo>
                <a:cubicBezTo>
                  <a:pt x="20239" y="26385"/>
                  <a:pt x="21025" y="26616"/>
                  <a:pt x="22619" y="27032"/>
                </a:cubicBezTo>
                <a:cubicBezTo>
                  <a:pt x="23127" y="27170"/>
                  <a:pt x="23728" y="27309"/>
                  <a:pt x="23936" y="27378"/>
                </a:cubicBezTo>
                <a:cubicBezTo>
                  <a:pt x="24513" y="27517"/>
                  <a:pt x="25576" y="27771"/>
                  <a:pt x="26038" y="27840"/>
                </a:cubicBezTo>
                <a:cubicBezTo>
                  <a:pt x="26593" y="27933"/>
                  <a:pt x="26962" y="27956"/>
                  <a:pt x="27748" y="27979"/>
                </a:cubicBezTo>
                <a:cubicBezTo>
                  <a:pt x="28002" y="27979"/>
                  <a:pt x="28510" y="28002"/>
                  <a:pt x="28857" y="28048"/>
                </a:cubicBezTo>
                <a:cubicBezTo>
                  <a:pt x="29077" y="28057"/>
                  <a:pt x="29541" y="28062"/>
                  <a:pt x="30072" y="28062"/>
                </a:cubicBezTo>
                <a:cubicBezTo>
                  <a:pt x="30992" y="28062"/>
                  <a:pt x="32112" y="28046"/>
                  <a:pt x="32507" y="28002"/>
                </a:cubicBezTo>
                <a:cubicBezTo>
                  <a:pt x="32692" y="28002"/>
                  <a:pt x="33016" y="27979"/>
                  <a:pt x="33177" y="27956"/>
                </a:cubicBezTo>
                <a:cubicBezTo>
                  <a:pt x="33362" y="27933"/>
                  <a:pt x="33662" y="27933"/>
                  <a:pt x="33824" y="27933"/>
                </a:cubicBezTo>
                <a:cubicBezTo>
                  <a:pt x="34356" y="27933"/>
                  <a:pt x="35210" y="27771"/>
                  <a:pt x="35557" y="27632"/>
                </a:cubicBezTo>
                <a:cubicBezTo>
                  <a:pt x="35696" y="27586"/>
                  <a:pt x="35927" y="27494"/>
                  <a:pt x="36088" y="27424"/>
                </a:cubicBezTo>
                <a:cubicBezTo>
                  <a:pt x="36389" y="27355"/>
                  <a:pt x="36620" y="27239"/>
                  <a:pt x="36712" y="27124"/>
                </a:cubicBezTo>
                <a:cubicBezTo>
                  <a:pt x="36758" y="27032"/>
                  <a:pt x="36735" y="26939"/>
                  <a:pt x="36597" y="26893"/>
                </a:cubicBezTo>
                <a:cubicBezTo>
                  <a:pt x="36296" y="26731"/>
                  <a:pt x="36250" y="26731"/>
                  <a:pt x="32577" y="26731"/>
                </a:cubicBezTo>
                <a:cubicBezTo>
                  <a:pt x="30613" y="26731"/>
                  <a:pt x="28926" y="26708"/>
                  <a:pt x="28880" y="26708"/>
                </a:cubicBezTo>
                <a:cubicBezTo>
                  <a:pt x="28811" y="26708"/>
                  <a:pt x="28510" y="26685"/>
                  <a:pt x="28164" y="26685"/>
                </a:cubicBezTo>
                <a:cubicBezTo>
                  <a:pt x="25692" y="26593"/>
                  <a:pt x="25068" y="26546"/>
                  <a:pt x="23150" y="26154"/>
                </a:cubicBezTo>
                <a:cubicBezTo>
                  <a:pt x="21833" y="25899"/>
                  <a:pt x="21718" y="25876"/>
                  <a:pt x="21187" y="25692"/>
                </a:cubicBezTo>
                <a:cubicBezTo>
                  <a:pt x="20955" y="25622"/>
                  <a:pt x="20355" y="25414"/>
                  <a:pt x="19870" y="25229"/>
                </a:cubicBezTo>
                <a:cubicBezTo>
                  <a:pt x="19338" y="25068"/>
                  <a:pt x="18714" y="24837"/>
                  <a:pt x="18460" y="24721"/>
                </a:cubicBezTo>
                <a:cubicBezTo>
                  <a:pt x="17305" y="24259"/>
                  <a:pt x="16728" y="24074"/>
                  <a:pt x="15734" y="23820"/>
                </a:cubicBezTo>
                <a:cubicBezTo>
                  <a:pt x="15180" y="23682"/>
                  <a:pt x="14648" y="23543"/>
                  <a:pt x="14556" y="23497"/>
                </a:cubicBezTo>
                <a:cubicBezTo>
                  <a:pt x="14325" y="23427"/>
                  <a:pt x="14209" y="23266"/>
                  <a:pt x="13724" y="22526"/>
                </a:cubicBezTo>
                <a:cubicBezTo>
                  <a:pt x="13539" y="22226"/>
                  <a:pt x="13285" y="21856"/>
                  <a:pt x="13170" y="21695"/>
                </a:cubicBezTo>
                <a:cubicBezTo>
                  <a:pt x="12500" y="20770"/>
                  <a:pt x="11437" y="18830"/>
                  <a:pt x="10952" y="17651"/>
                </a:cubicBezTo>
                <a:cubicBezTo>
                  <a:pt x="10836" y="17374"/>
                  <a:pt x="10651" y="17005"/>
                  <a:pt x="10559" y="16774"/>
                </a:cubicBezTo>
                <a:cubicBezTo>
                  <a:pt x="10259" y="16057"/>
                  <a:pt x="9796" y="14833"/>
                  <a:pt x="9820" y="14810"/>
                </a:cubicBezTo>
                <a:lnTo>
                  <a:pt x="9820" y="14810"/>
                </a:lnTo>
                <a:cubicBezTo>
                  <a:pt x="9820" y="14810"/>
                  <a:pt x="9981" y="14925"/>
                  <a:pt x="10189" y="15133"/>
                </a:cubicBezTo>
                <a:cubicBezTo>
                  <a:pt x="10397" y="15295"/>
                  <a:pt x="10605" y="15503"/>
                  <a:pt x="10651" y="15572"/>
                </a:cubicBezTo>
                <a:cubicBezTo>
                  <a:pt x="10721" y="15618"/>
                  <a:pt x="10975" y="15826"/>
                  <a:pt x="11206" y="15988"/>
                </a:cubicBezTo>
                <a:cubicBezTo>
                  <a:pt x="11760" y="16450"/>
                  <a:pt x="12453" y="16889"/>
                  <a:pt x="13308" y="17305"/>
                </a:cubicBezTo>
                <a:cubicBezTo>
                  <a:pt x="13539" y="17420"/>
                  <a:pt x="13909" y="17582"/>
                  <a:pt x="14117" y="17675"/>
                </a:cubicBezTo>
                <a:cubicBezTo>
                  <a:pt x="14325" y="17767"/>
                  <a:pt x="14671" y="17952"/>
                  <a:pt x="14902" y="18114"/>
                </a:cubicBezTo>
                <a:cubicBezTo>
                  <a:pt x="16173" y="18922"/>
                  <a:pt x="16566" y="19107"/>
                  <a:pt x="18368" y="19869"/>
                </a:cubicBezTo>
                <a:cubicBezTo>
                  <a:pt x="19269" y="20239"/>
                  <a:pt x="19893" y="20447"/>
                  <a:pt x="20470" y="20586"/>
                </a:cubicBezTo>
                <a:cubicBezTo>
                  <a:pt x="20724" y="20655"/>
                  <a:pt x="21279" y="20794"/>
                  <a:pt x="21695" y="20909"/>
                </a:cubicBezTo>
                <a:cubicBezTo>
                  <a:pt x="22896" y="21233"/>
                  <a:pt x="23081" y="21279"/>
                  <a:pt x="23682" y="21371"/>
                </a:cubicBezTo>
                <a:cubicBezTo>
                  <a:pt x="24467" y="21487"/>
                  <a:pt x="24952" y="21533"/>
                  <a:pt x="25461" y="21579"/>
                </a:cubicBezTo>
                <a:cubicBezTo>
                  <a:pt x="26708" y="21625"/>
                  <a:pt x="27009" y="21625"/>
                  <a:pt x="27725" y="21625"/>
                </a:cubicBezTo>
                <a:cubicBezTo>
                  <a:pt x="28533" y="21625"/>
                  <a:pt x="28811" y="21602"/>
                  <a:pt x="29388" y="21464"/>
                </a:cubicBezTo>
                <a:cubicBezTo>
                  <a:pt x="29966" y="21302"/>
                  <a:pt x="30289" y="21233"/>
                  <a:pt x="30474" y="21071"/>
                </a:cubicBezTo>
                <a:cubicBezTo>
                  <a:pt x="30659" y="20932"/>
                  <a:pt x="30844" y="20724"/>
                  <a:pt x="30821" y="20609"/>
                </a:cubicBezTo>
                <a:cubicBezTo>
                  <a:pt x="30774" y="20539"/>
                  <a:pt x="30613" y="20470"/>
                  <a:pt x="30312" y="20470"/>
                </a:cubicBezTo>
                <a:lnTo>
                  <a:pt x="26339" y="20470"/>
                </a:lnTo>
                <a:cubicBezTo>
                  <a:pt x="24999" y="20470"/>
                  <a:pt x="24306" y="20424"/>
                  <a:pt x="23451" y="20193"/>
                </a:cubicBezTo>
                <a:cubicBezTo>
                  <a:pt x="21279" y="19638"/>
                  <a:pt x="20817" y="19523"/>
                  <a:pt x="20078" y="19292"/>
                </a:cubicBezTo>
                <a:cubicBezTo>
                  <a:pt x="19569" y="19153"/>
                  <a:pt x="18391" y="18645"/>
                  <a:pt x="17721" y="18345"/>
                </a:cubicBezTo>
                <a:cubicBezTo>
                  <a:pt x="16889" y="17929"/>
                  <a:pt x="16173" y="17675"/>
                  <a:pt x="14925" y="17328"/>
                </a:cubicBezTo>
                <a:cubicBezTo>
                  <a:pt x="14440" y="17189"/>
                  <a:pt x="13724" y="16912"/>
                  <a:pt x="13493" y="16797"/>
                </a:cubicBezTo>
                <a:cubicBezTo>
                  <a:pt x="13170" y="16635"/>
                  <a:pt x="12962" y="16496"/>
                  <a:pt x="10998" y="14902"/>
                </a:cubicBezTo>
                <a:cubicBezTo>
                  <a:pt x="10744" y="14671"/>
                  <a:pt x="10374" y="14440"/>
                  <a:pt x="9958" y="14232"/>
                </a:cubicBezTo>
                <a:cubicBezTo>
                  <a:pt x="9565" y="14024"/>
                  <a:pt x="9565" y="14001"/>
                  <a:pt x="9450" y="13631"/>
                </a:cubicBezTo>
                <a:cubicBezTo>
                  <a:pt x="9404" y="13516"/>
                  <a:pt x="9358" y="13377"/>
                  <a:pt x="9334" y="13285"/>
                </a:cubicBezTo>
                <a:cubicBezTo>
                  <a:pt x="9288" y="13146"/>
                  <a:pt x="9219" y="12800"/>
                  <a:pt x="8942" y="11413"/>
                </a:cubicBezTo>
                <a:cubicBezTo>
                  <a:pt x="8895" y="11113"/>
                  <a:pt x="8757" y="10166"/>
                  <a:pt x="8711" y="9935"/>
                </a:cubicBezTo>
                <a:cubicBezTo>
                  <a:pt x="8700" y="9843"/>
                  <a:pt x="8699" y="9797"/>
                  <a:pt x="8711" y="9797"/>
                </a:cubicBezTo>
                <a:cubicBezTo>
                  <a:pt x="8726" y="9797"/>
                  <a:pt x="8761" y="9872"/>
                  <a:pt x="8826" y="10027"/>
                </a:cubicBezTo>
                <a:cubicBezTo>
                  <a:pt x="8988" y="10397"/>
                  <a:pt x="9565" y="11113"/>
                  <a:pt x="9935" y="11367"/>
                </a:cubicBezTo>
                <a:cubicBezTo>
                  <a:pt x="11321" y="12361"/>
                  <a:pt x="12823" y="12985"/>
                  <a:pt x="13840" y="12985"/>
                </a:cubicBezTo>
                <a:cubicBezTo>
                  <a:pt x="14140" y="12985"/>
                  <a:pt x="14186" y="12985"/>
                  <a:pt x="14694" y="13216"/>
                </a:cubicBezTo>
                <a:cubicBezTo>
                  <a:pt x="15411" y="13516"/>
                  <a:pt x="16034" y="13724"/>
                  <a:pt x="16520" y="13839"/>
                </a:cubicBezTo>
                <a:cubicBezTo>
                  <a:pt x="16728" y="13886"/>
                  <a:pt x="17120" y="13978"/>
                  <a:pt x="17421" y="14070"/>
                </a:cubicBezTo>
                <a:cubicBezTo>
                  <a:pt x="18391" y="14325"/>
                  <a:pt x="19177" y="14463"/>
                  <a:pt x="20378" y="14579"/>
                </a:cubicBezTo>
                <a:cubicBezTo>
                  <a:pt x="20794" y="14602"/>
                  <a:pt x="21302" y="14671"/>
                  <a:pt x="21533" y="14694"/>
                </a:cubicBezTo>
                <a:cubicBezTo>
                  <a:pt x="22111" y="14764"/>
                  <a:pt x="22619" y="14787"/>
                  <a:pt x="23705" y="14787"/>
                </a:cubicBezTo>
                <a:lnTo>
                  <a:pt x="24629" y="14787"/>
                </a:lnTo>
                <a:lnTo>
                  <a:pt x="24883" y="14694"/>
                </a:lnTo>
                <a:cubicBezTo>
                  <a:pt x="25276" y="14556"/>
                  <a:pt x="25414" y="14486"/>
                  <a:pt x="25507" y="14348"/>
                </a:cubicBezTo>
                <a:cubicBezTo>
                  <a:pt x="25622" y="14209"/>
                  <a:pt x="25576" y="14094"/>
                  <a:pt x="25414" y="13978"/>
                </a:cubicBezTo>
                <a:cubicBezTo>
                  <a:pt x="25068" y="13747"/>
                  <a:pt x="24860" y="13678"/>
                  <a:pt x="23612" y="13493"/>
                </a:cubicBezTo>
                <a:cubicBezTo>
                  <a:pt x="22665" y="13331"/>
                  <a:pt x="22527" y="13308"/>
                  <a:pt x="21972" y="13285"/>
                </a:cubicBezTo>
                <a:cubicBezTo>
                  <a:pt x="21810" y="13285"/>
                  <a:pt x="21510" y="13262"/>
                  <a:pt x="21348" y="13216"/>
                </a:cubicBezTo>
                <a:cubicBezTo>
                  <a:pt x="21163" y="13192"/>
                  <a:pt x="20678" y="13169"/>
                  <a:pt x="20216" y="13169"/>
                </a:cubicBezTo>
                <a:cubicBezTo>
                  <a:pt x="19754" y="13123"/>
                  <a:pt x="19292" y="13100"/>
                  <a:pt x="19177" y="13100"/>
                </a:cubicBezTo>
                <a:cubicBezTo>
                  <a:pt x="19061" y="13077"/>
                  <a:pt x="18830" y="13054"/>
                  <a:pt x="18622" y="13008"/>
                </a:cubicBezTo>
                <a:cubicBezTo>
                  <a:pt x="17701" y="12879"/>
                  <a:pt x="16340" y="12779"/>
                  <a:pt x="15217" y="12779"/>
                </a:cubicBezTo>
                <a:cubicBezTo>
                  <a:pt x="14931" y="12779"/>
                  <a:pt x="14661" y="12786"/>
                  <a:pt x="14417" y="12800"/>
                </a:cubicBezTo>
                <a:cubicBezTo>
                  <a:pt x="14117" y="12800"/>
                  <a:pt x="14117" y="12800"/>
                  <a:pt x="13724" y="12615"/>
                </a:cubicBezTo>
                <a:cubicBezTo>
                  <a:pt x="12823" y="12222"/>
                  <a:pt x="10790" y="11090"/>
                  <a:pt x="10074" y="10582"/>
                </a:cubicBezTo>
                <a:cubicBezTo>
                  <a:pt x="9704" y="10328"/>
                  <a:pt x="9103" y="9750"/>
                  <a:pt x="8988" y="9588"/>
                </a:cubicBezTo>
                <a:cubicBezTo>
                  <a:pt x="8895" y="9427"/>
                  <a:pt x="8780" y="9057"/>
                  <a:pt x="8780" y="8941"/>
                </a:cubicBezTo>
                <a:cubicBezTo>
                  <a:pt x="8780" y="8895"/>
                  <a:pt x="8757" y="8733"/>
                  <a:pt x="8711" y="8618"/>
                </a:cubicBezTo>
                <a:cubicBezTo>
                  <a:pt x="8687" y="8502"/>
                  <a:pt x="8664" y="8225"/>
                  <a:pt x="8664" y="7971"/>
                </a:cubicBezTo>
                <a:cubicBezTo>
                  <a:pt x="8641" y="7232"/>
                  <a:pt x="8641" y="5938"/>
                  <a:pt x="8664" y="5915"/>
                </a:cubicBezTo>
                <a:cubicBezTo>
                  <a:pt x="8664" y="5892"/>
                  <a:pt x="8687" y="5730"/>
                  <a:pt x="8687" y="5591"/>
                </a:cubicBezTo>
                <a:cubicBezTo>
                  <a:pt x="8687" y="5430"/>
                  <a:pt x="8711" y="5268"/>
                  <a:pt x="8711" y="5268"/>
                </a:cubicBezTo>
                <a:cubicBezTo>
                  <a:pt x="8711" y="5268"/>
                  <a:pt x="8757" y="5106"/>
                  <a:pt x="8757" y="4875"/>
                </a:cubicBezTo>
                <a:cubicBezTo>
                  <a:pt x="8757" y="4667"/>
                  <a:pt x="8780" y="4436"/>
                  <a:pt x="8780" y="4344"/>
                </a:cubicBezTo>
                <a:cubicBezTo>
                  <a:pt x="8780" y="4274"/>
                  <a:pt x="8803" y="4067"/>
                  <a:pt x="8803" y="3882"/>
                </a:cubicBezTo>
                <a:cubicBezTo>
                  <a:pt x="8803" y="3720"/>
                  <a:pt x="8826" y="3373"/>
                  <a:pt x="8872" y="3142"/>
                </a:cubicBezTo>
                <a:cubicBezTo>
                  <a:pt x="8895" y="2911"/>
                  <a:pt x="8942" y="2426"/>
                  <a:pt x="8988" y="2033"/>
                </a:cubicBezTo>
                <a:cubicBezTo>
                  <a:pt x="9011" y="1687"/>
                  <a:pt x="9057" y="1271"/>
                  <a:pt x="9103" y="1109"/>
                </a:cubicBezTo>
                <a:cubicBezTo>
                  <a:pt x="9150" y="763"/>
                  <a:pt x="9150" y="254"/>
                  <a:pt x="9103" y="139"/>
                </a:cubicBezTo>
                <a:cubicBezTo>
                  <a:pt x="9034" y="23"/>
                  <a:pt x="8942" y="0"/>
                  <a:pt x="87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4844224">
            <a:off x="46960" y="-576704"/>
            <a:ext cx="1758433" cy="1399187"/>
          </a:xfrm>
          <a:custGeom>
            <a:avLst/>
            <a:gdLst/>
            <a:ahLst/>
            <a:cxnLst/>
            <a:rect l="l" t="t" r="r" b="b"/>
            <a:pathLst>
              <a:path w="33686" h="26804" extrusionOk="0">
                <a:moveTo>
                  <a:pt x="416" y="315"/>
                </a:moveTo>
                <a:lnTo>
                  <a:pt x="670" y="407"/>
                </a:lnTo>
                <a:cubicBezTo>
                  <a:pt x="924" y="500"/>
                  <a:pt x="994" y="523"/>
                  <a:pt x="1109" y="708"/>
                </a:cubicBezTo>
                <a:cubicBezTo>
                  <a:pt x="1201" y="823"/>
                  <a:pt x="1317" y="1054"/>
                  <a:pt x="1386" y="1239"/>
                </a:cubicBezTo>
                <a:cubicBezTo>
                  <a:pt x="1472" y="1443"/>
                  <a:pt x="1513" y="1547"/>
                  <a:pt x="1488" y="1547"/>
                </a:cubicBezTo>
                <a:cubicBezTo>
                  <a:pt x="1460" y="1547"/>
                  <a:pt x="1344" y="1408"/>
                  <a:pt x="1109" y="1124"/>
                </a:cubicBezTo>
                <a:cubicBezTo>
                  <a:pt x="924" y="939"/>
                  <a:pt x="739" y="662"/>
                  <a:pt x="624" y="546"/>
                </a:cubicBezTo>
                <a:lnTo>
                  <a:pt x="416" y="315"/>
                </a:lnTo>
                <a:close/>
                <a:moveTo>
                  <a:pt x="235" y="352"/>
                </a:moveTo>
                <a:cubicBezTo>
                  <a:pt x="264" y="352"/>
                  <a:pt x="384" y="488"/>
                  <a:pt x="670" y="846"/>
                </a:cubicBezTo>
                <a:cubicBezTo>
                  <a:pt x="924" y="1124"/>
                  <a:pt x="1225" y="1516"/>
                  <a:pt x="1340" y="1632"/>
                </a:cubicBezTo>
                <a:cubicBezTo>
                  <a:pt x="1456" y="1724"/>
                  <a:pt x="1710" y="2002"/>
                  <a:pt x="1941" y="2209"/>
                </a:cubicBezTo>
                <a:cubicBezTo>
                  <a:pt x="2172" y="2394"/>
                  <a:pt x="2380" y="2579"/>
                  <a:pt x="2380" y="2579"/>
                </a:cubicBezTo>
                <a:cubicBezTo>
                  <a:pt x="2383" y="2583"/>
                  <a:pt x="2380" y="2585"/>
                  <a:pt x="2370" y="2585"/>
                </a:cubicBezTo>
                <a:cubicBezTo>
                  <a:pt x="2315" y="2585"/>
                  <a:pt x="2065" y="2530"/>
                  <a:pt x="1617" y="2394"/>
                </a:cubicBezTo>
                <a:cubicBezTo>
                  <a:pt x="1479" y="2348"/>
                  <a:pt x="1248" y="2256"/>
                  <a:pt x="1109" y="2209"/>
                </a:cubicBezTo>
                <a:cubicBezTo>
                  <a:pt x="878" y="2094"/>
                  <a:pt x="878" y="2048"/>
                  <a:pt x="739" y="1794"/>
                </a:cubicBezTo>
                <a:cubicBezTo>
                  <a:pt x="578" y="1470"/>
                  <a:pt x="254" y="546"/>
                  <a:pt x="231" y="384"/>
                </a:cubicBezTo>
                <a:cubicBezTo>
                  <a:pt x="226" y="364"/>
                  <a:pt x="227" y="352"/>
                  <a:pt x="235" y="352"/>
                </a:cubicBezTo>
                <a:close/>
                <a:moveTo>
                  <a:pt x="1201" y="569"/>
                </a:moveTo>
                <a:lnTo>
                  <a:pt x="1340" y="638"/>
                </a:lnTo>
                <a:cubicBezTo>
                  <a:pt x="1386" y="662"/>
                  <a:pt x="1502" y="708"/>
                  <a:pt x="1571" y="731"/>
                </a:cubicBezTo>
                <a:cubicBezTo>
                  <a:pt x="1779" y="777"/>
                  <a:pt x="2033" y="1124"/>
                  <a:pt x="2634" y="2140"/>
                </a:cubicBezTo>
                <a:cubicBezTo>
                  <a:pt x="2819" y="2417"/>
                  <a:pt x="2957" y="2695"/>
                  <a:pt x="2980" y="2718"/>
                </a:cubicBezTo>
                <a:cubicBezTo>
                  <a:pt x="3004" y="2741"/>
                  <a:pt x="3004" y="2764"/>
                  <a:pt x="3004" y="2764"/>
                </a:cubicBezTo>
                <a:cubicBezTo>
                  <a:pt x="3004" y="2769"/>
                  <a:pt x="3001" y="2772"/>
                  <a:pt x="2996" y="2772"/>
                </a:cubicBezTo>
                <a:cubicBezTo>
                  <a:pt x="2909" y="2772"/>
                  <a:pt x="2114" y="2058"/>
                  <a:pt x="1918" y="1840"/>
                </a:cubicBezTo>
                <a:cubicBezTo>
                  <a:pt x="1825" y="1724"/>
                  <a:pt x="1710" y="1539"/>
                  <a:pt x="1664" y="1378"/>
                </a:cubicBezTo>
                <a:cubicBezTo>
                  <a:pt x="1502" y="1031"/>
                  <a:pt x="1456" y="893"/>
                  <a:pt x="1317" y="731"/>
                </a:cubicBezTo>
                <a:lnTo>
                  <a:pt x="1201" y="569"/>
                </a:lnTo>
                <a:close/>
                <a:moveTo>
                  <a:pt x="16731" y="1307"/>
                </a:moveTo>
                <a:cubicBezTo>
                  <a:pt x="16750" y="1307"/>
                  <a:pt x="16750" y="1485"/>
                  <a:pt x="16750" y="1724"/>
                </a:cubicBezTo>
                <a:cubicBezTo>
                  <a:pt x="16750" y="2163"/>
                  <a:pt x="16635" y="2972"/>
                  <a:pt x="16565" y="3041"/>
                </a:cubicBezTo>
                <a:cubicBezTo>
                  <a:pt x="16564" y="3042"/>
                  <a:pt x="16562" y="3043"/>
                  <a:pt x="16560" y="3043"/>
                </a:cubicBezTo>
                <a:cubicBezTo>
                  <a:pt x="16514" y="3043"/>
                  <a:pt x="16445" y="2771"/>
                  <a:pt x="16334" y="2371"/>
                </a:cubicBezTo>
                <a:cubicBezTo>
                  <a:pt x="16265" y="2140"/>
                  <a:pt x="16265" y="2140"/>
                  <a:pt x="16357" y="2002"/>
                </a:cubicBezTo>
                <a:cubicBezTo>
                  <a:pt x="16450" y="1794"/>
                  <a:pt x="16727" y="1308"/>
                  <a:pt x="16727" y="1308"/>
                </a:cubicBezTo>
                <a:cubicBezTo>
                  <a:pt x="16728" y="1307"/>
                  <a:pt x="16730" y="1307"/>
                  <a:pt x="16731" y="1307"/>
                </a:cubicBezTo>
                <a:close/>
                <a:moveTo>
                  <a:pt x="16985" y="910"/>
                </a:moveTo>
                <a:cubicBezTo>
                  <a:pt x="17013" y="910"/>
                  <a:pt x="17184" y="1128"/>
                  <a:pt x="17374" y="1424"/>
                </a:cubicBezTo>
                <a:cubicBezTo>
                  <a:pt x="17489" y="1632"/>
                  <a:pt x="17605" y="1794"/>
                  <a:pt x="17605" y="1863"/>
                </a:cubicBezTo>
                <a:cubicBezTo>
                  <a:pt x="17605" y="1978"/>
                  <a:pt x="17443" y="2279"/>
                  <a:pt x="17328" y="2487"/>
                </a:cubicBezTo>
                <a:cubicBezTo>
                  <a:pt x="17169" y="2782"/>
                  <a:pt x="16698" y="3411"/>
                  <a:pt x="16681" y="3411"/>
                </a:cubicBezTo>
                <a:cubicBezTo>
                  <a:pt x="16681" y="3411"/>
                  <a:pt x="16681" y="3411"/>
                  <a:pt x="16681" y="3411"/>
                </a:cubicBezTo>
                <a:cubicBezTo>
                  <a:pt x="16681" y="3388"/>
                  <a:pt x="16704" y="3226"/>
                  <a:pt x="16727" y="3087"/>
                </a:cubicBezTo>
                <a:cubicBezTo>
                  <a:pt x="16843" y="2648"/>
                  <a:pt x="16912" y="2163"/>
                  <a:pt x="16935" y="1609"/>
                </a:cubicBezTo>
                <a:cubicBezTo>
                  <a:pt x="16958" y="1147"/>
                  <a:pt x="16958" y="985"/>
                  <a:pt x="16981" y="916"/>
                </a:cubicBezTo>
                <a:cubicBezTo>
                  <a:pt x="16981" y="912"/>
                  <a:pt x="16983" y="910"/>
                  <a:pt x="16985" y="910"/>
                </a:cubicBezTo>
                <a:close/>
                <a:moveTo>
                  <a:pt x="16242" y="2348"/>
                </a:moveTo>
                <a:lnTo>
                  <a:pt x="16334" y="2695"/>
                </a:lnTo>
                <a:cubicBezTo>
                  <a:pt x="16334" y="2833"/>
                  <a:pt x="16380" y="3041"/>
                  <a:pt x="16404" y="3134"/>
                </a:cubicBezTo>
                <a:cubicBezTo>
                  <a:pt x="16450" y="3203"/>
                  <a:pt x="16473" y="3318"/>
                  <a:pt x="16473" y="3388"/>
                </a:cubicBezTo>
                <a:cubicBezTo>
                  <a:pt x="16473" y="3526"/>
                  <a:pt x="16427" y="3757"/>
                  <a:pt x="16404" y="3757"/>
                </a:cubicBezTo>
                <a:cubicBezTo>
                  <a:pt x="16380" y="3757"/>
                  <a:pt x="16057" y="2810"/>
                  <a:pt x="16057" y="2741"/>
                </a:cubicBezTo>
                <a:cubicBezTo>
                  <a:pt x="16057" y="2718"/>
                  <a:pt x="16103" y="2602"/>
                  <a:pt x="16149" y="2510"/>
                </a:cubicBezTo>
                <a:lnTo>
                  <a:pt x="16242" y="2348"/>
                </a:lnTo>
                <a:close/>
                <a:moveTo>
                  <a:pt x="1853" y="805"/>
                </a:moveTo>
                <a:cubicBezTo>
                  <a:pt x="1861" y="805"/>
                  <a:pt x="1875" y="810"/>
                  <a:pt x="1895" y="823"/>
                </a:cubicBezTo>
                <a:cubicBezTo>
                  <a:pt x="1964" y="846"/>
                  <a:pt x="2149" y="869"/>
                  <a:pt x="2357" y="939"/>
                </a:cubicBezTo>
                <a:cubicBezTo>
                  <a:pt x="2541" y="985"/>
                  <a:pt x="2819" y="1008"/>
                  <a:pt x="2957" y="1054"/>
                </a:cubicBezTo>
                <a:lnTo>
                  <a:pt x="3211" y="1077"/>
                </a:lnTo>
                <a:lnTo>
                  <a:pt x="3535" y="1401"/>
                </a:lnTo>
                <a:cubicBezTo>
                  <a:pt x="3697" y="1563"/>
                  <a:pt x="3974" y="1863"/>
                  <a:pt x="4089" y="2025"/>
                </a:cubicBezTo>
                <a:cubicBezTo>
                  <a:pt x="4621" y="2741"/>
                  <a:pt x="4967" y="3249"/>
                  <a:pt x="5175" y="3526"/>
                </a:cubicBezTo>
                <a:cubicBezTo>
                  <a:pt x="5291" y="3711"/>
                  <a:pt x="5429" y="3896"/>
                  <a:pt x="5522" y="3988"/>
                </a:cubicBezTo>
                <a:cubicBezTo>
                  <a:pt x="5614" y="4081"/>
                  <a:pt x="5660" y="4173"/>
                  <a:pt x="5660" y="4173"/>
                </a:cubicBezTo>
                <a:cubicBezTo>
                  <a:pt x="5660" y="4173"/>
                  <a:pt x="5383" y="4012"/>
                  <a:pt x="5014" y="3850"/>
                </a:cubicBezTo>
                <a:cubicBezTo>
                  <a:pt x="4667" y="3665"/>
                  <a:pt x="4159" y="3411"/>
                  <a:pt x="3905" y="3318"/>
                </a:cubicBezTo>
                <a:cubicBezTo>
                  <a:pt x="3512" y="3157"/>
                  <a:pt x="3443" y="3087"/>
                  <a:pt x="3281" y="2903"/>
                </a:cubicBezTo>
                <a:cubicBezTo>
                  <a:pt x="3119" y="2718"/>
                  <a:pt x="2957" y="2487"/>
                  <a:pt x="2726" y="2094"/>
                </a:cubicBezTo>
                <a:cubicBezTo>
                  <a:pt x="2426" y="1563"/>
                  <a:pt x="2195" y="1239"/>
                  <a:pt x="1918" y="893"/>
                </a:cubicBezTo>
                <a:cubicBezTo>
                  <a:pt x="1851" y="843"/>
                  <a:pt x="1832" y="805"/>
                  <a:pt x="1853" y="805"/>
                </a:cubicBezTo>
                <a:close/>
                <a:moveTo>
                  <a:pt x="1017" y="2279"/>
                </a:moveTo>
                <a:lnTo>
                  <a:pt x="1017" y="2279"/>
                </a:lnTo>
                <a:cubicBezTo>
                  <a:pt x="1017" y="2279"/>
                  <a:pt x="1132" y="2348"/>
                  <a:pt x="1317" y="2394"/>
                </a:cubicBezTo>
                <a:cubicBezTo>
                  <a:pt x="1456" y="2487"/>
                  <a:pt x="1687" y="2579"/>
                  <a:pt x="1918" y="2625"/>
                </a:cubicBezTo>
                <a:cubicBezTo>
                  <a:pt x="2403" y="2741"/>
                  <a:pt x="2726" y="2880"/>
                  <a:pt x="3050" y="3087"/>
                </a:cubicBezTo>
                <a:cubicBezTo>
                  <a:pt x="3188" y="3180"/>
                  <a:pt x="3466" y="3365"/>
                  <a:pt x="3697" y="3480"/>
                </a:cubicBezTo>
                <a:cubicBezTo>
                  <a:pt x="4667" y="3942"/>
                  <a:pt x="5152" y="4173"/>
                  <a:pt x="5152" y="4196"/>
                </a:cubicBezTo>
                <a:cubicBezTo>
                  <a:pt x="5152" y="4196"/>
                  <a:pt x="5014" y="4173"/>
                  <a:pt x="4829" y="4127"/>
                </a:cubicBezTo>
                <a:cubicBezTo>
                  <a:pt x="4367" y="4058"/>
                  <a:pt x="4020" y="3988"/>
                  <a:pt x="3466" y="3965"/>
                </a:cubicBezTo>
                <a:cubicBezTo>
                  <a:pt x="2888" y="3942"/>
                  <a:pt x="2541" y="3850"/>
                  <a:pt x="2079" y="3619"/>
                </a:cubicBezTo>
                <a:cubicBezTo>
                  <a:pt x="1825" y="3503"/>
                  <a:pt x="1802" y="3480"/>
                  <a:pt x="1571" y="3157"/>
                </a:cubicBezTo>
                <a:cubicBezTo>
                  <a:pt x="1340" y="2833"/>
                  <a:pt x="1017" y="2348"/>
                  <a:pt x="1017" y="2279"/>
                </a:cubicBezTo>
                <a:close/>
                <a:moveTo>
                  <a:pt x="3482" y="1142"/>
                </a:moveTo>
                <a:cubicBezTo>
                  <a:pt x="3551" y="1142"/>
                  <a:pt x="3838" y="1205"/>
                  <a:pt x="4159" y="1285"/>
                </a:cubicBezTo>
                <a:cubicBezTo>
                  <a:pt x="5060" y="1470"/>
                  <a:pt x="5268" y="1539"/>
                  <a:pt x="5383" y="1678"/>
                </a:cubicBezTo>
                <a:cubicBezTo>
                  <a:pt x="5868" y="2233"/>
                  <a:pt x="6469" y="3134"/>
                  <a:pt x="6885" y="3896"/>
                </a:cubicBezTo>
                <a:cubicBezTo>
                  <a:pt x="7093" y="4312"/>
                  <a:pt x="7555" y="5121"/>
                  <a:pt x="7694" y="5305"/>
                </a:cubicBezTo>
                <a:cubicBezTo>
                  <a:pt x="7711" y="5331"/>
                  <a:pt x="7715" y="5344"/>
                  <a:pt x="7702" y="5344"/>
                </a:cubicBezTo>
                <a:cubicBezTo>
                  <a:pt x="7679" y="5344"/>
                  <a:pt x="7607" y="5308"/>
                  <a:pt x="7463" y="5236"/>
                </a:cubicBezTo>
                <a:cubicBezTo>
                  <a:pt x="7116" y="5028"/>
                  <a:pt x="6631" y="4705"/>
                  <a:pt x="6330" y="4589"/>
                </a:cubicBezTo>
                <a:cubicBezTo>
                  <a:pt x="6099" y="4474"/>
                  <a:pt x="5730" y="4058"/>
                  <a:pt x="5314" y="3457"/>
                </a:cubicBezTo>
                <a:cubicBezTo>
                  <a:pt x="4736" y="2625"/>
                  <a:pt x="4089" y="1724"/>
                  <a:pt x="3766" y="1447"/>
                </a:cubicBezTo>
                <a:cubicBezTo>
                  <a:pt x="3581" y="1262"/>
                  <a:pt x="3443" y="1147"/>
                  <a:pt x="3466" y="1147"/>
                </a:cubicBezTo>
                <a:cubicBezTo>
                  <a:pt x="3466" y="1144"/>
                  <a:pt x="3471" y="1142"/>
                  <a:pt x="3482" y="1142"/>
                </a:cubicBezTo>
                <a:close/>
                <a:moveTo>
                  <a:pt x="1985" y="3757"/>
                </a:moveTo>
                <a:cubicBezTo>
                  <a:pt x="2001" y="3757"/>
                  <a:pt x="2052" y="3782"/>
                  <a:pt x="2172" y="3827"/>
                </a:cubicBezTo>
                <a:cubicBezTo>
                  <a:pt x="2287" y="3850"/>
                  <a:pt x="2518" y="3942"/>
                  <a:pt x="2703" y="3988"/>
                </a:cubicBezTo>
                <a:cubicBezTo>
                  <a:pt x="2934" y="4058"/>
                  <a:pt x="3119" y="4081"/>
                  <a:pt x="3512" y="4104"/>
                </a:cubicBezTo>
                <a:cubicBezTo>
                  <a:pt x="4020" y="4127"/>
                  <a:pt x="4367" y="4196"/>
                  <a:pt x="4713" y="4243"/>
                </a:cubicBezTo>
                <a:cubicBezTo>
                  <a:pt x="5245" y="4358"/>
                  <a:pt x="5822" y="4497"/>
                  <a:pt x="5984" y="4589"/>
                </a:cubicBezTo>
                <a:cubicBezTo>
                  <a:pt x="6402" y="4787"/>
                  <a:pt x="7491" y="5426"/>
                  <a:pt x="7414" y="5426"/>
                </a:cubicBezTo>
                <a:cubicBezTo>
                  <a:pt x="7410" y="5426"/>
                  <a:pt x="7403" y="5424"/>
                  <a:pt x="7393" y="5421"/>
                </a:cubicBezTo>
                <a:cubicBezTo>
                  <a:pt x="7231" y="5375"/>
                  <a:pt x="6492" y="5352"/>
                  <a:pt x="5406" y="5352"/>
                </a:cubicBezTo>
                <a:cubicBezTo>
                  <a:pt x="4113" y="5352"/>
                  <a:pt x="3905" y="5305"/>
                  <a:pt x="3443" y="5144"/>
                </a:cubicBezTo>
                <a:cubicBezTo>
                  <a:pt x="3235" y="5074"/>
                  <a:pt x="3188" y="5028"/>
                  <a:pt x="2911" y="4797"/>
                </a:cubicBezTo>
                <a:cubicBezTo>
                  <a:pt x="2680" y="4566"/>
                  <a:pt x="2334" y="4196"/>
                  <a:pt x="1987" y="3781"/>
                </a:cubicBezTo>
                <a:cubicBezTo>
                  <a:pt x="1979" y="3764"/>
                  <a:pt x="1976" y="3757"/>
                  <a:pt x="1985" y="3757"/>
                </a:cubicBezTo>
                <a:close/>
                <a:moveTo>
                  <a:pt x="17724" y="1905"/>
                </a:moveTo>
                <a:cubicBezTo>
                  <a:pt x="17730" y="1905"/>
                  <a:pt x="17735" y="1915"/>
                  <a:pt x="17744" y="1932"/>
                </a:cubicBezTo>
                <a:cubicBezTo>
                  <a:pt x="17767" y="2002"/>
                  <a:pt x="17882" y="2163"/>
                  <a:pt x="17975" y="2371"/>
                </a:cubicBezTo>
                <a:lnTo>
                  <a:pt x="18183" y="2741"/>
                </a:lnTo>
                <a:lnTo>
                  <a:pt x="18113" y="2903"/>
                </a:lnTo>
                <a:cubicBezTo>
                  <a:pt x="18090" y="2972"/>
                  <a:pt x="17744" y="3526"/>
                  <a:pt x="17374" y="4104"/>
                </a:cubicBezTo>
                <a:cubicBezTo>
                  <a:pt x="16616" y="5230"/>
                  <a:pt x="16330" y="5649"/>
                  <a:pt x="16291" y="5649"/>
                </a:cubicBezTo>
                <a:cubicBezTo>
                  <a:pt x="16286" y="5649"/>
                  <a:pt x="16285" y="5642"/>
                  <a:pt x="16288" y="5629"/>
                </a:cubicBezTo>
                <a:cubicBezTo>
                  <a:pt x="16334" y="5513"/>
                  <a:pt x="16473" y="4566"/>
                  <a:pt x="16519" y="4243"/>
                </a:cubicBezTo>
                <a:cubicBezTo>
                  <a:pt x="16565" y="4081"/>
                  <a:pt x="16588" y="3896"/>
                  <a:pt x="16612" y="3827"/>
                </a:cubicBezTo>
                <a:cubicBezTo>
                  <a:pt x="16635" y="3734"/>
                  <a:pt x="16843" y="3480"/>
                  <a:pt x="17027" y="3203"/>
                </a:cubicBezTo>
                <a:cubicBezTo>
                  <a:pt x="17397" y="2718"/>
                  <a:pt x="17651" y="2279"/>
                  <a:pt x="17674" y="2025"/>
                </a:cubicBezTo>
                <a:cubicBezTo>
                  <a:pt x="17704" y="1937"/>
                  <a:pt x="17714" y="1905"/>
                  <a:pt x="17724" y="1905"/>
                </a:cubicBezTo>
                <a:close/>
                <a:moveTo>
                  <a:pt x="5535" y="1669"/>
                </a:moveTo>
                <a:cubicBezTo>
                  <a:pt x="5584" y="1669"/>
                  <a:pt x="5668" y="1690"/>
                  <a:pt x="5753" y="1724"/>
                </a:cubicBezTo>
                <a:cubicBezTo>
                  <a:pt x="5984" y="1817"/>
                  <a:pt x="6307" y="2048"/>
                  <a:pt x="6561" y="2302"/>
                </a:cubicBezTo>
                <a:cubicBezTo>
                  <a:pt x="6908" y="2695"/>
                  <a:pt x="7463" y="3550"/>
                  <a:pt x="7948" y="4566"/>
                </a:cubicBezTo>
                <a:cubicBezTo>
                  <a:pt x="8202" y="5097"/>
                  <a:pt x="8502" y="5606"/>
                  <a:pt x="8548" y="5721"/>
                </a:cubicBezTo>
                <a:cubicBezTo>
                  <a:pt x="8641" y="5837"/>
                  <a:pt x="8710" y="5929"/>
                  <a:pt x="8710" y="5952"/>
                </a:cubicBezTo>
                <a:cubicBezTo>
                  <a:pt x="8710" y="5952"/>
                  <a:pt x="8595" y="5906"/>
                  <a:pt x="8433" y="5814"/>
                </a:cubicBezTo>
                <a:cubicBezTo>
                  <a:pt x="8017" y="5513"/>
                  <a:pt x="7717" y="5097"/>
                  <a:pt x="7116" y="3988"/>
                </a:cubicBezTo>
                <a:cubicBezTo>
                  <a:pt x="6654" y="3134"/>
                  <a:pt x="6169" y="2371"/>
                  <a:pt x="5730" y="1932"/>
                </a:cubicBezTo>
                <a:cubicBezTo>
                  <a:pt x="5591" y="1794"/>
                  <a:pt x="5499" y="1678"/>
                  <a:pt x="5499" y="1678"/>
                </a:cubicBezTo>
                <a:cubicBezTo>
                  <a:pt x="5505" y="1672"/>
                  <a:pt x="5518" y="1669"/>
                  <a:pt x="5535" y="1669"/>
                </a:cubicBezTo>
                <a:close/>
                <a:moveTo>
                  <a:pt x="16011" y="2856"/>
                </a:moveTo>
                <a:lnTo>
                  <a:pt x="16057" y="3041"/>
                </a:lnTo>
                <a:cubicBezTo>
                  <a:pt x="16034" y="3087"/>
                  <a:pt x="16126" y="3388"/>
                  <a:pt x="16219" y="3642"/>
                </a:cubicBezTo>
                <a:lnTo>
                  <a:pt x="16357" y="4104"/>
                </a:lnTo>
                <a:lnTo>
                  <a:pt x="16219" y="5028"/>
                </a:lnTo>
                <a:lnTo>
                  <a:pt x="16057" y="5952"/>
                </a:lnTo>
                <a:lnTo>
                  <a:pt x="15988" y="5744"/>
                </a:lnTo>
                <a:cubicBezTo>
                  <a:pt x="15826" y="5444"/>
                  <a:pt x="15549" y="4358"/>
                  <a:pt x="15549" y="4196"/>
                </a:cubicBezTo>
                <a:cubicBezTo>
                  <a:pt x="15549" y="4081"/>
                  <a:pt x="15595" y="3873"/>
                  <a:pt x="15780" y="3434"/>
                </a:cubicBezTo>
                <a:lnTo>
                  <a:pt x="16011" y="2856"/>
                </a:lnTo>
                <a:close/>
                <a:moveTo>
                  <a:pt x="3466" y="5259"/>
                </a:moveTo>
                <a:cubicBezTo>
                  <a:pt x="3535" y="5259"/>
                  <a:pt x="3627" y="5282"/>
                  <a:pt x="3697" y="5328"/>
                </a:cubicBezTo>
                <a:cubicBezTo>
                  <a:pt x="4020" y="5444"/>
                  <a:pt x="4551" y="5467"/>
                  <a:pt x="5545" y="5467"/>
                </a:cubicBezTo>
                <a:cubicBezTo>
                  <a:pt x="7047" y="5467"/>
                  <a:pt x="7694" y="5560"/>
                  <a:pt x="8086" y="5814"/>
                </a:cubicBezTo>
                <a:lnTo>
                  <a:pt x="8294" y="5952"/>
                </a:lnTo>
                <a:lnTo>
                  <a:pt x="7763" y="5952"/>
                </a:lnTo>
                <a:cubicBezTo>
                  <a:pt x="7486" y="5952"/>
                  <a:pt x="6931" y="5975"/>
                  <a:pt x="6561" y="6022"/>
                </a:cubicBezTo>
                <a:cubicBezTo>
                  <a:pt x="6146" y="6048"/>
                  <a:pt x="5785" y="6061"/>
                  <a:pt x="5477" y="6061"/>
                </a:cubicBezTo>
                <a:cubicBezTo>
                  <a:pt x="4964" y="6061"/>
                  <a:pt x="4598" y="6024"/>
                  <a:pt x="4367" y="5952"/>
                </a:cubicBezTo>
                <a:cubicBezTo>
                  <a:pt x="4228" y="5906"/>
                  <a:pt x="3789" y="5606"/>
                  <a:pt x="3558" y="5375"/>
                </a:cubicBezTo>
                <a:cubicBezTo>
                  <a:pt x="3466" y="5282"/>
                  <a:pt x="3443" y="5259"/>
                  <a:pt x="3466" y="5259"/>
                </a:cubicBezTo>
                <a:close/>
                <a:moveTo>
                  <a:pt x="7821" y="6077"/>
                </a:moveTo>
                <a:cubicBezTo>
                  <a:pt x="7988" y="6077"/>
                  <a:pt x="8150" y="6082"/>
                  <a:pt x="8294" y="6091"/>
                </a:cubicBezTo>
                <a:lnTo>
                  <a:pt x="8595" y="6137"/>
                </a:lnTo>
                <a:lnTo>
                  <a:pt x="9241" y="6622"/>
                </a:lnTo>
                <a:cubicBezTo>
                  <a:pt x="9634" y="6900"/>
                  <a:pt x="9981" y="7177"/>
                  <a:pt x="10050" y="7223"/>
                </a:cubicBezTo>
                <a:lnTo>
                  <a:pt x="10166" y="7339"/>
                </a:lnTo>
                <a:lnTo>
                  <a:pt x="7278" y="7339"/>
                </a:lnTo>
                <a:lnTo>
                  <a:pt x="7047" y="7246"/>
                </a:lnTo>
                <a:cubicBezTo>
                  <a:pt x="6423" y="7015"/>
                  <a:pt x="6053" y="6853"/>
                  <a:pt x="5429" y="6553"/>
                </a:cubicBezTo>
                <a:cubicBezTo>
                  <a:pt x="5060" y="6391"/>
                  <a:pt x="4713" y="6206"/>
                  <a:pt x="4690" y="6183"/>
                </a:cubicBezTo>
                <a:cubicBezTo>
                  <a:pt x="4649" y="6156"/>
                  <a:pt x="4633" y="6145"/>
                  <a:pt x="4658" y="6145"/>
                </a:cubicBezTo>
                <a:cubicBezTo>
                  <a:pt x="4676" y="6145"/>
                  <a:pt x="4716" y="6151"/>
                  <a:pt x="4783" y="6160"/>
                </a:cubicBezTo>
                <a:cubicBezTo>
                  <a:pt x="4859" y="6170"/>
                  <a:pt x="5177" y="6175"/>
                  <a:pt x="5554" y="6175"/>
                </a:cubicBezTo>
                <a:cubicBezTo>
                  <a:pt x="6086" y="6175"/>
                  <a:pt x="6734" y="6164"/>
                  <a:pt x="6977" y="6137"/>
                </a:cubicBezTo>
                <a:cubicBezTo>
                  <a:pt x="7226" y="6093"/>
                  <a:pt x="7531" y="6077"/>
                  <a:pt x="7821" y="6077"/>
                </a:cubicBezTo>
                <a:close/>
                <a:moveTo>
                  <a:pt x="6319" y="1945"/>
                </a:moveTo>
                <a:cubicBezTo>
                  <a:pt x="6360" y="1945"/>
                  <a:pt x="6524" y="2015"/>
                  <a:pt x="6862" y="2163"/>
                </a:cubicBezTo>
                <a:cubicBezTo>
                  <a:pt x="7324" y="2371"/>
                  <a:pt x="8086" y="2810"/>
                  <a:pt x="8502" y="3064"/>
                </a:cubicBezTo>
                <a:cubicBezTo>
                  <a:pt x="8733" y="3203"/>
                  <a:pt x="8779" y="3272"/>
                  <a:pt x="8895" y="3457"/>
                </a:cubicBezTo>
                <a:cubicBezTo>
                  <a:pt x="9103" y="3827"/>
                  <a:pt x="9311" y="4335"/>
                  <a:pt x="9542" y="4982"/>
                </a:cubicBezTo>
                <a:cubicBezTo>
                  <a:pt x="9750" y="5513"/>
                  <a:pt x="10443" y="7131"/>
                  <a:pt x="10582" y="7362"/>
                </a:cubicBezTo>
                <a:lnTo>
                  <a:pt x="10628" y="7477"/>
                </a:lnTo>
                <a:lnTo>
                  <a:pt x="10466" y="7339"/>
                </a:lnTo>
                <a:cubicBezTo>
                  <a:pt x="10350" y="7246"/>
                  <a:pt x="10166" y="7107"/>
                  <a:pt x="10050" y="7015"/>
                </a:cubicBezTo>
                <a:cubicBezTo>
                  <a:pt x="9935" y="6923"/>
                  <a:pt x="9680" y="6738"/>
                  <a:pt x="9519" y="6576"/>
                </a:cubicBezTo>
                <a:cubicBezTo>
                  <a:pt x="9334" y="6437"/>
                  <a:pt x="9126" y="6299"/>
                  <a:pt x="9080" y="6230"/>
                </a:cubicBezTo>
                <a:cubicBezTo>
                  <a:pt x="8872" y="5998"/>
                  <a:pt x="8525" y="5467"/>
                  <a:pt x="8086" y="4566"/>
                </a:cubicBezTo>
                <a:cubicBezTo>
                  <a:pt x="7463" y="3295"/>
                  <a:pt x="6862" y="2394"/>
                  <a:pt x="6400" y="2048"/>
                </a:cubicBezTo>
                <a:cubicBezTo>
                  <a:pt x="6323" y="1981"/>
                  <a:pt x="6290" y="1945"/>
                  <a:pt x="6319" y="1945"/>
                </a:cubicBezTo>
                <a:close/>
                <a:moveTo>
                  <a:pt x="9057" y="7523"/>
                </a:moveTo>
                <a:cubicBezTo>
                  <a:pt x="10235" y="7523"/>
                  <a:pt x="10374" y="7523"/>
                  <a:pt x="10466" y="7570"/>
                </a:cubicBezTo>
                <a:cubicBezTo>
                  <a:pt x="10512" y="7593"/>
                  <a:pt x="10605" y="7685"/>
                  <a:pt x="10674" y="7754"/>
                </a:cubicBezTo>
                <a:lnTo>
                  <a:pt x="10789" y="7870"/>
                </a:lnTo>
                <a:lnTo>
                  <a:pt x="10397" y="7870"/>
                </a:lnTo>
                <a:cubicBezTo>
                  <a:pt x="10212" y="7870"/>
                  <a:pt x="9819" y="7893"/>
                  <a:pt x="9542" y="7916"/>
                </a:cubicBezTo>
                <a:lnTo>
                  <a:pt x="9057" y="7985"/>
                </a:lnTo>
                <a:lnTo>
                  <a:pt x="8410" y="7754"/>
                </a:lnTo>
                <a:lnTo>
                  <a:pt x="7786" y="7523"/>
                </a:lnTo>
                <a:close/>
                <a:moveTo>
                  <a:pt x="9019" y="3401"/>
                </a:moveTo>
                <a:cubicBezTo>
                  <a:pt x="9073" y="3455"/>
                  <a:pt x="9339" y="3667"/>
                  <a:pt x="9519" y="3827"/>
                </a:cubicBezTo>
                <a:cubicBezTo>
                  <a:pt x="9565" y="3873"/>
                  <a:pt x="9680" y="3988"/>
                  <a:pt x="9704" y="4081"/>
                </a:cubicBezTo>
                <a:cubicBezTo>
                  <a:pt x="9819" y="4243"/>
                  <a:pt x="10027" y="4820"/>
                  <a:pt x="10350" y="5675"/>
                </a:cubicBezTo>
                <a:cubicBezTo>
                  <a:pt x="10813" y="6969"/>
                  <a:pt x="10928" y="7292"/>
                  <a:pt x="11159" y="7754"/>
                </a:cubicBezTo>
                <a:lnTo>
                  <a:pt x="11390" y="8170"/>
                </a:lnTo>
                <a:lnTo>
                  <a:pt x="11390" y="8170"/>
                </a:lnTo>
                <a:lnTo>
                  <a:pt x="11252" y="8032"/>
                </a:lnTo>
                <a:cubicBezTo>
                  <a:pt x="11044" y="7824"/>
                  <a:pt x="10789" y="7454"/>
                  <a:pt x="10628" y="7131"/>
                </a:cubicBezTo>
                <a:cubicBezTo>
                  <a:pt x="10374" y="6553"/>
                  <a:pt x="9865" y="5375"/>
                  <a:pt x="9704" y="4913"/>
                </a:cubicBezTo>
                <a:cubicBezTo>
                  <a:pt x="9542" y="4427"/>
                  <a:pt x="9288" y="3850"/>
                  <a:pt x="9103" y="3550"/>
                </a:cubicBezTo>
                <a:cubicBezTo>
                  <a:pt x="9069" y="3481"/>
                  <a:pt x="9034" y="3425"/>
                  <a:pt x="9019" y="3401"/>
                </a:cubicBezTo>
                <a:close/>
                <a:moveTo>
                  <a:pt x="10515" y="8023"/>
                </a:moveTo>
                <a:cubicBezTo>
                  <a:pt x="10655" y="8023"/>
                  <a:pt x="10772" y="8026"/>
                  <a:pt x="10836" y="8032"/>
                </a:cubicBezTo>
                <a:cubicBezTo>
                  <a:pt x="10974" y="8055"/>
                  <a:pt x="11044" y="8101"/>
                  <a:pt x="11552" y="8609"/>
                </a:cubicBezTo>
                <a:lnTo>
                  <a:pt x="12129" y="9164"/>
                </a:lnTo>
                <a:lnTo>
                  <a:pt x="11875" y="9048"/>
                </a:lnTo>
                <a:cubicBezTo>
                  <a:pt x="11483" y="8863"/>
                  <a:pt x="10628" y="8517"/>
                  <a:pt x="10004" y="8286"/>
                </a:cubicBezTo>
                <a:cubicBezTo>
                  <a:pt x="9680" y="8170"/>
                  <a:pt x="9449" y="8101"/>
                  <a:pt x="9449" y="8101"/>
                </a:cubicBezTo>
                <a:cubicBezTo>
                  <a:pt x="9467" y="8049"/>
                  <a:pt x="10095" y="8023"/>
                  <a:pt x="10515" y="8023"/>
                </a:cubicBezTo>
                <a:close/>
                <a:moveTo>
                  <a:pt x="24721" y="6900"/>
                </a:moveTo>
                <a:cubicBezTo>
                  <a:pt x="24767" y="6900"/>
                  <a:pt x="24790" y="7061"/>
                  <a:pt x="24813" y="7200"/>
                </a:cubicBezTo>
                <a:cubicBezTo>
                  <a:pt x="24906" y="7685"/>
                  <a:pt x="24883" y="8170"/>
                  <a:pt x="24744" y="8702"/>
                </a:cubicBezTo>
                <a:cubicBezTo>
                  <a:pt x="24698" y="8933"/>
                  <a:pt x="24628" y="9164"/>
                  <a:pt x="24628" y="9187"/>
                </a:cubicBezTo>
                <a:cubicBezTo>
                  <a:pt x="24628" y="9203"/>
                  <a:pt x="24628" y="9230"/>
                  <a:pt x="24621" y="9230"/>
                </a:cubicBezTo>
                <a:cubicBezTo>
                  <a:pt x="24617" y="9230"/>
                  <a:pt x="24613" y="9224"/>
                  <a:pt x="24605" y="9210"/>
                </a:cubicBezTo>
                <a:cubicBezTo>
                  <a:pt x="24582" y="9187"/>
                  <a:pt x="24351" y="8447"/>
                  <a:pt x="24282" y="8170"/>
                </a:cubicBezTo>
                <a:lnTo>
                  <a:pt x="24259" y="7985"/>
                </a:lnTo>
                <a:lnTo>
                  <a:pt x="24397" y="7662"/>
                </a:lnTo>
                <a:cubicBezTo>
                  <a:pt x="24490" y="7477"/>
                  <a:pt x="24605" y="7246"/>
                  <a:pt x="24628" y="7107"/>
                </a:cubicBezTo>
                <a:cubicBezTo>
                  <a:pt x="24698" y="6992"/>
                  <a:pt x="24721" y="6900"/>
                  <a:pt x="24721" y="6900"/>
                </a:cubicBezTo>
                <a:close/>
                <a:moveTo>
                  <a:pt x="10004" y="4334"/>
                </a:moveTo>
                <a:cubicBezTo>
                  <a:pt x="10022" y="4334"/>
                  <a:pt x="10493" y="4919"/>
                  <a:pt x="10697" y="5236"/>
                </a:cubicBezTo>
                <a:cubicBezTo>
                  <a:pt x="10974" y="5675"/>
                  <a:pt x="11321" y="6299"/>
                  <a:pt x="11529" y="6738"/>
                </a:cubicBezTo>
                <a:cubicBezTo>
                  <a:pt x="11667" y="7015"/>
                  <a:pt x="12106" y="8216"/>
                  <a:pt x="12106" y="8263"/>
                </a:cubicBezTo>
                <a:cubicBezTo>
                  <a:pt x="12106" y="8263"/>
                  <a:pt x="12199" y="8494"/>
                  <a:pt x="12291" y="8748"/>
                </a:cubicBezTo>
                <a:cubicBezTo>
                  <a:pt x="12384" y="9025"/>
                  <a:pt x="12453" y="9256"/>
                  <a:pt x="12453" y="9256"/>
                </a:cubicBezTo>
                <a:lnTo>
                  <a:pt x="12245" y="9048"/>
                </a:lnTo>
                <a:cubicBezTo>
                  <a:pt x="12129" y="8933"/>
                  <a:pt x="12060" y="8817"/>
                  <a:pt x="12060" y="8817"/>
                </a:cubicBezTo>
                <a:cubicBezTo>
                  <a:pt x="12060" y="8817"/>
                  <a:pt x="11991" y="8725"/>
                  <a:pt x="11898" y="8609"/>
                </a:cubicBezTo>
                <a:cubicBezTo>
                  <a:pt x="11714" y="8355"/>
                  <a:pt x="11644" y="8263"/>
                  <a:pt x="11367" y="7754"/>
                </a:cubicBezTo>
                <a:cubicBezTo>
                  <a:pt x="11205" y="7454"/>
                  <a:pt x="11020" y="7015"/>
                  <a:pt x="10859" y="6622"/>
                </a:cubicBezTo>
                <a:cubicBezTo>
                  <a:pt x="10720" y="6253"/>
                  <a:pt x="10512" y="5698"/>
                  <a:pt x="10397" y="5375"/>
                </a:cubicBezTo>
                <a:cubicBezTo>
                  <a:pt x="10281" y="5051"/>
                  <a:pt x="10143" y="4682"/>
                  <a:pt x="10096" y="4566"/>
                </a:cubicBezTo>
                <a:cubicBezTo>
                  <a:pt x="10027" y="4451"/>
                  <a:pt x="10004" y="4335"/>
                  <a:pt x="10004" y="4335"/>
                </a:cubicBezTo>
                <a:cubicBezTo>
                  <a:pt x="10004" y="4335"/>
                  <a:pt x="10004" y="4334"/>
                  <a:pt x="10004" y="4334"/>
                </a:cubicBezTo>
                <a:close/>
                <a:moveTo>
                  <a:pt x="15364" y="4358"/>
                </a:moveTo>
                <a:lnTo>
                  <a:pt x="15456" y="4705"/>
                </a:lnTo>
                <a:cubicBezTo>
                  <a:pt x="15526" y="4890"/>
                  <a:pt x="15572" y="5167"/>
                  <a:pt x="15641" y="5328"/>
                </a:cubicBezTo>
                <a:cubicBezTo>
                  <a:pt x="15687" y="5467"/>
                  <a:pt x="15780" y="5744"/>
                  <a:pt x="15872" y="5929"/>
                </a:cubicBezTo>
                <a:cubicBezTo>
                  <a:pt x="15988" y="6206"/>
                  <a:pt x="15988" y="6276"/>
                  <a:pt x="15942" y="6391"/>
                </a:cubicBezTo>
                <a:cubicBezTo>
                  <a:pt x="15803" y="6992"/>
                  <a:pt x="15687" y="7985"/>
                  <a:pt x="15595" y="9071"/>
                </a:cubicBezTo>
                <a:lnTo>
                  <a:pt x="15572" y="9372"/>
                </a:lnTo>
                <a:lnTo>
                  <a:pt x="15410" y="9071"/>
                </a:lnTo>
                <a:cubicBezTo>
                  <a:pt x="15202" y="8679"/>
                  <a:pt x="14786" y="7662"/>
                  <a:pt x="14763" y="7477"/>
                </a:cubicBezTo>
                <a:cubicBezTo>
                  <a:pt x="14717" y="7084"/>
                  <a:pt x="14948" y="5860"/>
                  <a:pt x="15248" y="4797"/>
                </a:cubicBezTo>
                <a:lnTo>
                  <a:pt x="15364" y="4358"/>
                </a:lnTo>
                <a:close/>
                <a:moveTo>
                  <a:pt x="19384" y="9464"/>
                </a:moveTo>
                <a:lnTo>
                  <a:pt x="19384" y="9464"/>
                </a:lnTo>
                <a:cubicBezTo>
                  <a:pt x="19378" y="9466"/>
                  <a:pt x="19373" y="9469"/>
                  <a:pt x="19368" y="9472"/>
                </a:cubicBezTo>
                <a:lnTo>
                  <a:pt x="19368" y="9472"/>
                </a:lnTo>
                <a:cubicBezTo>
                  <a:pt x="19374" y="9467"/>
                  <a:pt x="19380" y="9464"/>
                  <a:pt x="19384" y="9464"/>
                </a:cubicBezTo>
                <a:close/>
                <a:moveTo>
                  <a:pt x="18231" y="2895"/>
                </a:moveTo>
                <a:cubicBezTo>
                  <a:pt x="18249" y="2895"/>
                  <a:pt x="18294" y="2973"/>
                  <a:pt x="18367" y="3134"/>
                </a:cubicBezTo>
                <a:cubicBezTo>
                  <a:pt x="18598" y="3457"/>
                  <a:pt x="18691" y="3734"/>
                  <a:pt x="18876" y="4173"/>
                </a:cubicBezTo>
                <a:lnTo>
                  <a:pt x="19014" y="4566"/>
                </a:lnTo>
                <a:lnTo>
                  <a:pt x="18945" y="4774"/>
                </a:lnTo>
                <a:cubicBezTo>
                  <a:pt x="18806" y="5282"/>
                  <a:pt x="18298" y="6137"/>
                  <a:pt x="17559" y="6969"/>
                </a:cubicBezTo>
                <a:cubicBezTo>
                  <a:pt x="16912" y="7708"/>
                  <a:pt x="16404" y="8378"/>
                  <a:pt x="16173" y="8840"/>
                </a:cubicBezTo>
                <a:cubicBezTo>
                  <a:pt x="16057" y="9071"/>
                  <a:pt x="15918" y="9302"/>
                  <a:pt x="15849" y="9395"/>
                </a:cubicBezTo>
                <a:lnTo>
                  <a:pt x="15780" y="9533"/>
                </a:lnTo>
                <a:lnTo>
                  <a:pt x="15803" y="9279"/>
                </a:lnTo>
                <a:cubicBezTo>
                  <a:pt x="15895" y="8009"/>
                  <a:pt x="15942" y="7546"/>
                  <a:pt x="16149" y="6530"/>
                </a:cubicBezTo>
                <a:lnTo>
                  <a:pt x="16242" y="6068"/>
                </a:lnTo>
                <a:lnTo>
                  <a:pt x="16588" y="5583"/>
                </a:lnTo>
                <a:cubicBezTo>
                  <a:pt x="17443" y="4358"/>
                  <a:pt x="18229" y="3157"/>
                  <a:pt x="18229" y="2972"/>
                </a:cubicBezTo>
                <a:cubicBezTo>
                  <a:pt x="18220" y="2921"/>
                  <a:pt x="18221" y="2895"/>
                  <a:pt x="18231" y="2895"/>
                </a:cubicBezTo>
                <a:close/>
                <a:moveTo>
                  <a:pt x="24998" y="7339"/>
                </a:moveTo>
                <a:cubicBezTo>
                  <a:pt x="24998" y="7339"/>
                  <a:pt x="25067" y="7593"/>
                  <a:pt x="25160" y="7916"/>
                </a:cubicBezTo>
                <a:cubicBezTo>
                  <a:pt x="25252" y="8240"/>
                  <a:pt x="25345" y="8517"/>
                  <a:pt x="25345" y="8563"/>
                </a:cubicBezTo>
                <a:cubicBezTo>
                  <a:pt x="25345" y="8679"/>
                  <a:pt x="25137" y="9094"/>
                  <a:pt x="24906" y="9441"/>
                </a:cubicBezTo>
                <a:cubicBezTo>
                  <a:pt x="24790" y="9626"/>
                  <a:pt x="24698" y="9741"/>
                  <a:pt x="24698" y="9741"/>
                </a:cubicBezTo>
                <a:cubicBezTo>
                  <a:pt x="24698" y="9741"/>
                  <a:pt x="24721" y="9533"/>
                  <a:pt x="24813" y="9302"/>
                </a:cubicBezTo>
                <a:cubicBezTo>
                  <a:pt x="24952" y="8817"/>
                  <a:pt x="25021" y="8286"/>
                  <a:pt x="24998" y="7754"/>
                </a:cubicBezTo>
                <a:lnTo>
                  <a:pt x="24998" y="7339"/>
                </a:lnTo>
                <a:close/>
                <a:moveTo>
                  <a:pt x="24213" y="8190"/>
                </a:moveTo>
                <a:cubicBezTo>
                  <a:pt x="24217" y="8190"/>
                  <a:pt x="24238" y="8296"/>
                  <a:pt x="24259" y="8401"/>
                </a:cubicBezTo>
                <a:cubicBezTo>
                  <a:pt x="24305" y="8517"/>
                  <a:pt x="24374" y="8817"/>
                  <a:pt x="24444" y="9071"/>
                </a:cubicBezTo>
                <a:lnTo>
                  <a:pt x="24582" y="9510"/>
                </a:lnTo>
                <a:lnTo>
                  <a:pt x="24513" y="9834"/>
                </a:lnTo>
                <a:cubicBezTo>
                  <a:pt x="24490" y="9995"/>
                  <a:pt x="24467" y="10134"/>
                  <a:pt x="24444" y="10180"/>
                </a:cubicBezTo>
                <a:cubicBezTo>
                  <a:pt x="24443" y="10181"/>
                  <a:pt x="24443" y="10181"/>
                  <a:pt x="24443" y="10181"/>
                </a:cubicBezTo>
                <a:cubicBezTo>
                  <a:pt x="24411" y="10181"/>
                  <a:pt x="24027" y="9253"/>
                  <a:pt x="23935" y="8979"/>
                </a:cubicBezTo>
                <a:lnTo>
                  <a:pt x="23889" y="8817"/>
                </a:lnTo>
                <a:lnTo>
                  <a:pt x="24028" y="8494"/>
                </a:lnTo>
                <a:cubicBezTo>
                  <a:pt x="24113" y="8322"/>
                  <a:pt x="24159" y="8191"/>
                  <a:pt x="24202" y="8191"/>
                </a:cubicBezTo>
                <a:cubicBezTo>
                  <a:pt x="24206" y="8191"/>
                  <a:pt x="24209" y="8192"/>
                  <a:pt x="24213" y="8193"/>
                </a:cubicBezTo>
                <a:cubicBezTo>
                  <a:pt x="24213" y="8191"/>
                  <a:pt x="24213" y="8190"/>
                  <a:pt x="24213" y="8190"/>
                </a:cubicBezTo>
                <a:close/>
                <a:moveTo>
                  <a:pt x="14706" y="7810"/>
                </a:moveTo>
                <a:cubicBezTo>
                  <a:pt x="14713" y="7810"/>
                  <a:pt x="14723" y="7815"/>
                  <a:pt x="14740" y="7824"/>
                </a:cubicBezTo>
                <a:cubicBezTo>
                  <a:pt x="14763" y="7893"/>
                  <a:pt x="14856" y="8101"/>
                  <a:pt x="14902" y="8332"/>
                </a:cubicBezTo>
                <a:cubicBezTo>
                  <a:pt x="14994" y="8517"/>
                  <a:pt x="15179" y="8933"/>
                  <a:pt x="15318" y="9187"/>
                </a:cubicBezTo>
                <a:lnTo>
                  <a:pt x="15549" y="9649"/>
                </a:lnTo>
                <a:lnTo>
                  <a:pt x="15526" y="9995"/>
                </a:lnTo>
                <a:lnTo>
                  <a:pt x="15479" y="10342"/>
                </a:lnTo>
                <a:lnTo>
                  <a:pt x="15272" y="9972"/>
                </a:lnTo>
                <a:cubicBezTo>
                  <a:pt x="15179" y="9764"/>
                  <a:pt x="14994" y="9441"/>
                  <a:pt x="14902" y="9256"/>
                </a:cubicBezTo>
                <a:cubicBezTo>
                  <a:pt x="14694" y="8910"/>
                  <a:pt x="14694" y="8910"/>
                  <a:pt x="14671" y="8563"/>
                </a:cubicBezTo>
                <a:cubicBezTo>
                  <a:pt x="14671" y="8355"/>
                  <a:pt x="14648" y="8147"/>
                  <a:pt x="14671" y="8055"/>
                </a:cubicBezTo>
                <a:cubicBezTo>
                  <a:pt x="14671" y="7985"/>
                  <a:pt x="14694" y="7893"/>
                  <a:pt x="14694" y="7870"/>
                </a:cubicBezTo>
                <a:cubicBezTo>
                  <a:pt x="14694" y="7826"/>
                  <a:pt x="14694" y="7810"/>
                  <a:pt x="14706" y="7810"/>
                </a:cubicBezTo>
                <a:close/>
                <a:moveTo>
                  <a:pt x="3327" y="9094"/>
                </a:moveTo>
                <a:lnTo>
                  <a:pt x="3443" y="9256"/>
                </a:lnTo>
                <a:cubicBezTo>
                  <a:pt x="3535" y="9325"/>
                  <a:pt x="3697" y="9603"/>
                  <a:pt x="3812" y="9834"/>
                </a:cubicBezTo>
                <a:cubicBezTo>
                  <a:pt x="4113" y="10342"/>
                  <a:pt x="4459" y="10827"/>
                  <a:pt x="4713" y="11174"/>
                </a:cubicBezTo>
                <a:cubicBezTo>
                  <a:pt x="4829" y="11335"/>
                  <a:pt x="4921" y="11428"/>
                  <a:pt x="4921" y="11428"/>
                </a:cubicBezTo>
                <a:cubicBezTo>
                  <a:pt x="4898" y="11428"/>
                  <a:pt x="4251" y="11035"/>
                  <a:pt x="3905" y="10804"/>
                </a:cubicBezTo>
                <a:cubicBezTo>
                  <a:pt x="3443" y="10481"/>
                  <a:pt x="3096" y="10226"/>
                  <a:pt x="2380" y="9626"/>
                </a:cubicBezTo>
                <a:lnTo>
                  <a:pt x="1825" y="9164"/>
                </a:lnTo>
                <a:lnTo>
                  <a:pt x="2149" y="9117"/>
                </a:lnTo>
                <a:cubicBezTo>
                  <a:pt x="2310" y="9117"/>
                  <a:pt x="2657" y="9094"/>
                  <a:pt x="2888" y="9094"/>
                </a:cubicBezTo>
                <a:close/>
                <a:moveTo>
                  <a:pt x="1848" y="9325"/>
                </a:moveTo>
                <a:cubicBezTo>
                  <a:pt x="1848" y="9325"/>
                  <a:pt x="2033" y="9487"/>
                  <a:pt x="2241" y="9672"/>
                </a:cubicBezTo>
                <a:cubicBezTo>
                  <a:pt x="2403" y="9857"/>
                  <a:pt x="2773" y="10180"/>
                  <a:pt x="3050" y="10365"/>
                </a:cubicBezTo>
                <a:cubicBezTo>
                  <a:pt x="3512" y="10712"/>
                  <a:pt x="4043" y="11128"/>
                  <a:pt x="4459" y="11382"/>
                </a:cubicBezTo>
                <a:lnTo>
                  <a:pt x="4690" y="11520"/>
                </a:lnTo>
                <a:lnTo>
                  <a:pt x="4436" y="11566"/>
                </a:lnTo>
                <a:cubicBezTo>
                  <a:pt x="4309" y="11575"/>
                  <a:pt x="4158" y="11580"/>
                  <a:pt x="4011" y="11580"/>
                </a:cubicBezTo>
                <a:cubicBezTo>
                  <a:pt x="3756" y="11580"/>
                  <a:pt x="3516" y="11564"/>
                  <a:pt x="3443" y="11520"/>
                </a:cubicBezTo>
                <a:cubicBezTo>
                  <a:pt x="3350" y="11474"/>
                  <a:pt x="3073" y="11174"/>
                  <a:pt x="2842" y="10873"/>
                </a:cubicBezTo>
                <a:cubicBezTo>
                  <a:pt x="2611" y="10550"/>
                  <a:pt x="1848" y="9395"/>
                  <a:pt x="1848" y="9325"/>
                </a:cubicBezTo>
                <a:close/>
                <a:moveTo>
                  <a:pt x="3974" y="9117"/>
                </a:moveTo>
                <a:lnTo>
                  <a:pt x="4205" y="9279"/>
                </a:lnTo>
                <a:cubicBezTo>
                  <a:pt x="4297" y="9372"/>
                  <a:pt x="4505" y="9626"/>
                  <a:pt x="4667" y="9857"/>
                </a:cubicBezTo>
                <a:cubicBezTo>
                  <a:pt x="4806" y="10065"/>
                  <a:pt x="5175" y="10573"/>
                  <a:pt x="5476" y="10989"/>
                </a:cubicBezTo>
                <a:cubicBezTo>
                  <a:pt x="5753" y="11382"/>
                  <a:pt x="6099" y="11821"/>
                  <a:pt x="6192" y="11959"/>
                </a:cubicBezTo>
                <a:cubicBezTo>
                  <a:pt x="6303" y="12081"/>
                  <a:pt x="6365" y="12144"/>
                  <a:pt x="6325" y="12144"/>
                </a:cubicBezTo>
                <a:cubicBezTo>
                  <a:pt x="6281" y="12144"/>
                  <a:pt x="6114" y="12069"/>
                  <a:pt x="5753" y="11913"/>
                </a:cubicBezTo>
                <a:cubicBezTo>
                  <a:pt x="5291" y="11659"/>
                  <a:pt x="5291" y="11659"/>
                  <a:pt x="5060" y="11405"/>
                </a:cubicBezTo>
                <a:cubicBezTo>
                  <a:pt x="4783" y="11035"/>
                  <a:pt x="4344" y="10434"/>
                  <a:pt x="4113" y="10088"/>
                </a:cubicBezTo>
                <a:cubicBezTo>
                  <a:pt x="3881" y="9672"/>
                  <a:pt x="3766" y="9510"/>
                  <a:pt x="3558" y="9302"/>
                </a:cubicBezTo>
                <a:lnTo>
                  <a:pt x="3396" y="9117"/>
                </a:lnTo>
                <a:close/>
                <a:moveTo>
                  <a:pt x="23817" y="8961"/>
                </a:moveTo>
                <a:cubicBezTo>
                  <a:pt x="23845" y="8961"/>
                  <a:pt x="23892" y="9040"/>
                  <a:pt x="23982" y="9325"/>
                </a:cubicBezTo>
                <a:cubicBezTo>
                  <a:pt x="24074" y="9603"/>
                  <a:pt x="24190" y="9949"/>
                  <a:pt x="24236" y="10088"/>
                </a:cubicBezTo>
                <a:cubicBezTo>
                  <a:pt x="24305" y="10250"/>
                  <a:pt x="24351" y="10411"/>
                  <a:pt x="24351" y="10434"/>
                </a:cubicBezTo>
                <a:cubicBezTo>
                  <a:pt x="24351" y="10527"/>
                  <a:pt x="24028" y="11520"/>
                  <a:pt x="23889" y="11913"/>
                </a:cubicBezTo>
                <a:cubicBezTo>
                  <a:pt x="23799" y="12111"/>
                  <a:pt x="23765" y="12183"/>
                  <a:pt x="23733" y="12183"/>
                </a:cubicBezTo>
                <a:cubicBezTo>
                  <a:pt x="23724" y="12183"/>
                  <a:pt x="23714" y="12177"/>
                  <a:pt x="23704" y="12167"/>
                </a:cubicBezTo>
                <a:cubicBezTo>
                  <a:pt x="23704" y="12144"/>
                  <a:pt x="23589" y="11913"/>
                  <a:pt x="23519" y="11636"/>
                </a:cubicBezTo>
                <a:cubicBezTo>
                  <a:pt x="23335" y="11174"/>
                  <a:pt x="23173" y="10665"/>
                  <a:pt x="23173" y="10550"/>
                </a:cubicBezTo>
                <a:cubicBezTo>
                  <a:pt x="23173" y="10481"/>
                  <a:pt x="23450" y="9764"/>
                  <a:pt x="23681" y="9256"/>
                </a:cubicBezTo>
                <a:cubicBezTo>
                  <a:pt x="23704" y="9164"/>
                  <a:pt x="23774" y="9048"/>
                  <a:pt x="23797" y="8979"/>
                </a:cubicBezTo>
                <a:cubicBezTo>
                  <a:pt x="23802" y="8968"/>
                  <a:pt x="23809" y="8961"/>
                  <a:pt x="23817" y="8961"/>
                </a:cubicBezTo>
                <a:close/>
                <a:moveTo>
                  <a:pt x="19014" y="4774"/>
                </a:moveTo>
                <a:lnTo>
                  <a:pt x="19037" y="4936"/>
                </a:lnTo>
                <a:cubicBezTo>
                  <a:pt x="19130" y="5028"/>
                  <a:pt x="19176" y="5352"/>
                  <a:pt x="19245" y="5606"/>
                </a:cubicBezTo>
                <a:lnTo>
                  <a:pt x="19361" y="6137"/>
                </a:lnTo>
                <a:lnTo>
                  <a:pt x="19268" y="6322"/>
                </a:lnTo>
                <a:cubicBezTo>
                  <a:pt x="19153" y="6622"/>
                  <a:pt x="18806" y="7131"/>
                  <a:pt x="18321" y="7824"/>
                </a:cubicBezTo>
                <a:cubicBezTo>
                  <a:pt x="17905" y="8401"/>
                  <a:pt x="16958" y="9764"/>
                  <a:pt x="16565" y="10365"/>
                </a:cubicBezTo>
                <a:cubicBezTo>
                  <a:pt x="16219" y="10920"/>
                  <a:pt x="15942" y="11520"/>
                  <a:pt x="15826" y="11959"/>
                </a:cubicBezTo>
                <a:cubicBezTo>
                  <a:pt x="15803" y="12098"/>
                  <a:pt x="15780" y="12213"/>
                  <a:pt x="15780" y="12213"/>
                </a:cubicBezTo>
                <a:cubicBezTo>
                  <a:pt x="15777" y="12216"/>
                  <a:pt x="15774" y="12217"/>
                  <a:pt x="15772" y="12217"/>
                </a:cubicBezTo>
                <a:cubicBezTo>
                  <a:pt x="15707" y="12217"/>
                  <a:pt x="15664" y="11425"/>
                  <a:pt x="15664" y="10781"/>
                </a:cubicBezTo>
                <a:cubicBezTo>
                  <a:pt x="15664" y="10019"/>
                  <a:pt x="15664" y="9995"/>
                  <a:pt x="15757" y="9764"/>
                </a:cubicBezTo>
                <a:cubicBezTo>
                  <a:pt x="15826" y="9510"/>
                  <a:pt x="16219" y="8840"/>
                  <a:pt x="16473" y="8471"/>
                </a:cubicBezTo>
                <a:cubicBezTo>
                  <a:pt x="16681" y="8147"/>
                  <a:pt x="17027" y="7708"/>
                  <a:pt x="17559" y="7107"/>
                </a:cubicBezTo>
                <a:cubicBezTo>
                  <a:pt x="18344" y="6183"/>
                  <a:pt x="18806" y="5490"/>
                  <a:pt x="18945" y="4982"/>
                </a:cubicBezTo>
                <a:lnTo>
                  <a:pt x="19014" y="4774"/>
                </a:lnTo>
                <a:close/>
                <a:moveTo>
                  <a:pt x="14740" y="9117"/>
                </a:moveTo>
                <a:lnTo>
                  <a:pt x="15110" y="9880"/>
                </a:lnTo>
                <a:lnTo>
                  <a:pt x="15479" y="10642"/>
                </a:lnTo>
                <a:lnTo>
                  <a:pt x="15526" y="11220"/>
                </a:lnTo>
                <a:cubicBezTo>
                  <a:pt x="15526" y="11497"/>
                  <a:pt x="15572" y="11913"/>
                  <a:pt x="15595" y="12052"/>
                </a:cubicBezTo>
                <a:cubicBezTo>
                  <a:pt x="15641" y="12213"/>
                  <a:pt x="15664" y="12375"/>
                  <a:pt x="15664" y="12398"/>
                </a:cubicBezTo>
                <a:cubicBezTo>
                  <a:pt x="15664" y="12404"/>
                  <a:pt x="15663" y="12407"/>
                  <a:pt x="15659" y="12407"/>
                </a:cubicBezTo>
                <a:cubicBezTo>
                  <a:pt x="15615" y="12407"/>
                  <a:pt x="15281" y="11840"/>
                  <a:pt x="15087" y="11474"/>
                </a:cubicBezTo>
                <a:lnTo>
                  <a:pt x="14879" y="11058"/>
                </a:lnTo>
                <a:lnTo>
                  <a:pt x="14833" y="10411"/>
                </a:lnTo>
                <a:cubicBezTo>
                  <a:pt x="14786" y="10019"/>
                  <a:pt x="14763" y="9603"/>
                  <a:pt x="14763" y="9441"/>
                </a:cubicBezTo>
                <a:lnTo>
                  <a:pt x="14740" y="9117"/>
                </a:lnTo>
                <a:close/>
                <a:moveTo>
                  <a:pt x="25391" y="8725"/>
                </a:moveTo>
                <a:cubicBezTo>
                  <a:pt x="25414" y="8748"/>
                  <a:pt x="25483" y="8956"/>
                  <a:pt x="25530" y="9187"/>
                </a:cubicBezTo>
                <a:cubicBezTo>
                  <a:pt x="25599" y="9418"/>
                  <a:pt x="25668" y="9834"/>
                  <a:pt x="25714" y="10088"/>
                </a:cubicBezTo>
                <a:lnTo>
                  <a:pt x="25784" y="10550"/>
                </a:lnTo>
                <a:lnTo>
                  <a:pt x="25668" y="10712"/>
                </a:lnTo>
                <a:cubicBezTo>
                  <a:pt x="25622" y="10804"/>
                  <a:pt x="25368" y="11058"/>
                  <a:pt x="25091" y="11289"/>
                </a:cubicBezTo>
                <a:cubicBezTo>
                  <a:pt x="24883" y="11520"/>
                  <a:pt x="24490" y="11867"/>
                  <a:pt x="24305" y="12075"/>
                </a:cubicBezTo>
                <a:cubicBezTo>
                  <a:pt x="24097" y="12283"/>
                  <a:pt x="23912" y="12421"/>
                  <a:pt x="23912" y="12421"/>
                </a:cubicBezTo>
                <a:cubicBezTo>
                  <a:pt x="23912" y="12398"/>
                  <a:pt x="24143" y="11705"/>
                  <a:pt x="24328" y="11266"/>
                </a:cubicBezTo>
                <a:cubicBezTo>
                  <a:pt x="24421" y="11058"/>
                  <a:pt x="24490" y="10712"/>
                  <a:pt x="24559" y="10481"/>
                </a:cubicBezTo>
                <a:cubicBezTo>
                  <a:pt x="24628" y="10088"/>
                  <a:pt x="24675" y="10065"/>
                  <a:pt x="24883" y="9718"/>
                </a:cubicBezTo>
                <a:cubicBezTo>
                  <a:pt x="25091" y="9395"/>
                  <a:pt x="25368" y="8840"/>
                  <a:pt x="25368" y="8748"/>
                </a:cubicBezTo>
                <a:cubicBezTo>
                  <a:pt x="25368" y="8725"/>
                  <a:pt x="25368" y="8725"/>
                  <a:pt x="25391" y="8725"/>
                </a:cubicBezTo>
                <a:close/>
                <a:moveTo>
                  <a:pt x="4875" y="11636"/>
                </a:moveTo>
                <a:lnTo>
                  <a:pt x="5291" y="11844"/>
                </a:lnTo>
                <a:cubicBezTo>
                  <a:pt x="5499" y="11959"/>
                  <a:pt x="5891" y="12121"/>
                  <a:pt x="6123" y="12236"/>
                </a:cubicBezTo>
                <a:lnTo>
                  <a:pt x="6561" y="12444"/>
                </a:lnTo>
                <a:lnTo>
                  <a:pt x="5776" y="12468"/>
                </a:lnTo>
                <a:cubicBezTo>
                  <a:pt x="5495" y="12481"/>
                  <a:pt x="5285" y="12490"/>
                  <a:pt x="5121" y="12490"/>
                </a:cubicBezTo>
                <a:cubicBezTo>
                  <a:pt x="4719" y="12490"/>
                  <a:pt x="4590" y="12433"/>
                  <a:pt x="4344" y="12236"/>
                </a:cubicBezTo>
                <a:cubicBezTo>
                  <a:pt x="4066" y="12075"/>
                  <a:pt x="3535" y="11659"/>
                  <a:pt x="3535" y="11636"/>
                </a:cubicBezTo>
                <a:lnTo>
                  <a:pt x="3535" y="11636"/>
                </a:lnTo>
                <a:cubicBezTo>
                  <a:pt x="3535" y="11636"/>
                  <a:pt x="3581" y="11636"/>
                  <a:pt x="3650" y="11659"/>
                </a:cubicBezTo>
                <a:cubicBezTo>
                  <a:pt x="3743" y="11705"/>
                  <a:pt x="3928" y="11705"/>
                  <a:pt x="4089" y="11705"/>
                </a:cubicBezTo>
                <a:cubicBezTo>
                  <a:pt x="4251" y="11705"/>
                  <a:pt x="4482" y="11659"/>
                  <a:pt x="4621" y="11659"/>
                </a:cubicBezTo>
                <a:lnTo>
                  <a:pt x="4875" y="11636"/>
                </a:lnTo>
                <a:close/>
                <a:moveTo>
                  <a:pt x="23081" y="10712"/>
                </a:moveTo>
                <a:cubicBezTo>
                  <a:pt x="23104" y="10712"/>
                  <a:pt x="23150" y="10827"/>
                  <a:pt x="23173" y="10989"/>
                </a:cubicBezTo>
                <a:cubicBezTo>
                  <a:pt x="23196" y="11128"/>
                  <a:pt x="23335" y="11497"/>
                  <a:pt x="23450" y="11844"/>
                </a:cubicBezTo>
                <a:lnTo>
                  <a:pt x="23681" y="12444"/>
                </a:lnTo>
                <a:lnTo>
                  <a:pt x="23566" y="12768"/>
                </a:lnTo>
                <a:lnTo>
                  <a:pt x="23450" y="13091"/>
                </a:lnTo>
                <a:lnTo>
                  <a:pt x="23381" y="12860"/>
                </a:lnTo>
                <a:cubicBezTo>
                  <a:pt x="23196" y="12444"/>
                  <a:pt x="22942" y="11798"/>
                  <a:pt x="22873" y="11566"/>
                </a:cubicBezTo>
                <a:lnTo>
                  <a:pt x="22826" y="11359"/>
                </a:lnTo>
                <a:lnTo>
                  <a:pt x="22942" y="11035"/>
                </a:lnTo>
                <a:cubicBezTo>
                  <a:pt x="22988" y="10873"/>
                  <a:pt x="23057" y="10712"/>
                  <a:pt x="23081" y="10712"/>
                </a:cubicBezTo>
                <a:close/>
                <a:moveTo>
                  <a:pt x="5747" y="9094"/>
                </a:moveTo>
                <a:cubicBezTo>
                  <a:pt x="6089" y="9094"/>
                  <a:pt x="6223" y="9125"/>
                  <a:pt x="6469" y="9187"/>
                </a:cubicBezTo>
                <a:cubicBezTo>
                  <a:pt x="6700" y="9256"/>
                  <a:pt x="6931" y="9302"/>
                  <a:pt x="7000" y="9372"/>
                </a:cubicBezTo>
                <a:cubicBezTo>
                  <a:pt x="7255" y="9533"/>
                  <a:pt x="7694" y="10203"/>
                  <a:pt x="8179" y="11174"/>
                </a:cubicBezTo>
                <a:cubicBezTo>
                  <a:pt x="8525" y="11821"/>
                  <a:pt x="8849" y="12398"/>
                  <a:pt x="9010" y="12629"/>
                </a:cubicBezTo>
                <a:cubicBezTo>
                  <a:pt x="9195" y="12860"/>
                  <a:pt x="9542" y="13207"/>
                  <a:pt x="9750" y="13322"/>
                </a:cubicBezTo>
                <a:cubicBezTo>
                  <a:pt x="9819" y="13369"/>
                  <a:pt x="9888" y="13415"/>
                  <a:pt x="9888" y="13438"/>
                </a:cubicBezTo>
                <a:cubicBezTo>
                  <a:pt x="9888" y="13438"/>
                  <a:pt x="9657" y="13369"/>
                  <a:pt x="9403" y="13322"/>
                </a:cubicBezTo>
                <a:cubicBezTo>
                  <a:pt x="8756" y="13138"/>
                  <a:pt x="7832" y="12837"/>
                  <a:pt x="7278" y="12629"/>
                </a:cubicBezTo>
                <a:lnTo>
                  <a:pt x="6816" y="12444"/>
                </a:lnTo>
                <a:lnTo>
                  <a:pt x="6515" y="12144"/>
                </a:lnTo>
                <a:cubicBezTo>
                  <a:pt x="6192" y="11798"/>
                  <a:pt x="6076" y="11636"/>
                  <a:pt x="5198" y="10411"/>
                </a:cubicBezTo>
                <a:cubicBezTo>
                  <a:pt x="4713" y="9741"/>
                  <a:pt x="4482" y="9418"/>
                  <a:pt x="4205" y="9210"/>
                </a:cubicBezTo>
                <a:lnTo>
                  <a:pt x="4089" y="9117"/>
                </a:lnTo>
                <a:lnTo>
                  <a:pt x="5037" y="9117"/>
                </a:lnTo>
                <a:cubicBezTo>
                  <a:pt x="5352" y="9102"/>
                  <a:pt x="5576" y="9094"/>
                  <a:pt x="5747" y="9094"/>
                </a:cubicBezTo>
                <a:close/>
                <a:moveTo>
                  <a:pt x="6829" y="12625"/>
                </a:moveTo>
                <a:cubicBezTo>
                  <a:pt x="6887" y="12625"/>
                  <a:pt x="7129" y="12690"/>
                  <a:pt x="7370" y="12791"/>
                </a:cubicBezTo>
                <a:cubicBezTo>
                  <a:pt x="7948" y="12999"/>
                  <a:pt x="8641" y="13253"/>
                  <a:pt x="9195" y="13415"/>
                </a:cubicBezTo>
                <a:cubicBezTo>
                  <a:pt x="9565" y="13530"/>
                  <a:pt x="9657" y="13553"/>
                  <a:pt x="9449" y="13553"/>
                </a:cubicBezTo>
                <a:cubicBezTo>
                  <a:pt x="9357" y="13553"/>
                  <a:pt x="9172" y="13576"/>
                  <a:pt x="8964" y="13600"/>
                </a:cubicBezTo>
                <a:cubicBezTo>
                  <a:pt x="8756" y="13646"/>
                  <a:pt x="8317" y="13669"/>
                  <a:pt x="7971" y="13692"/>
                </a:cubicBezTo>
                <a:cubicBezTo>
                  <a:pt x="7749" y="13710"/>
                  <a:pt x="7577" y="13720"/>
                  <a:pt x="7432" y="13720"/>
                </a:cubicBezTo>
                <a:cubicBezTo>
                  <a:pt x="7019" y="13720"/>
                  <a:pt x="6827" y="13637"/>
                  <a:pt x="6330" y="13415"/>
                </a:cubicBezTo>
                <a:cubicBezTo>
                  <a:pt x="5822" y="13138"/>
                  <a:pt x="4967" y="12675"/>
                  <a:pt x="4967" y="12652"/>
                </a:cubicBezTo>
                <a:lnTo>
                  <a:pt x="5245" y="12652"/>
                </a:lnTo>
                <a:cubicBezTo>
                  <a:pt x="5299" y="12659"/>
                  <a:pt x="5444" y="12662"/>
                  <a:pt x="5626" y="12662"/>
                </a:cubicBezTo>
                <a:cubicBezTo>
                  <a:pt x="6065" y="12662"/>
                  <a:pt x="6718" y="12646"/>
                  <a:pt x="6816" y="12629"/>
                </a:cubicBezTo>
                <a:cubicBezTo>
                  <a:pt x="6816" y="12626"/>
                  <a:pt x="6820" y="12625"/>
                  <a:pt x="6829" y="12625"/>
                </a:cubicBezTo>
                <a:close/>
                <a:moveTo>
                  <a:pt x="7162" y="9372"/>
                </a:moveTo>
                <a:lnTo>
                  <a:pt x="7278" y="9395"/>
                </a:lnTo>
                <a:cubicBezTo>
                  <a:pt x="7370" y="9395"/>
                  <a:pt x="7624" y="9487"/>
                  <a:pt x="7925" y="9556"/>
                </a:cubicBezTo>
                <a:cubicBezTo>
                  <a:pt x="8410" y="9741"/>
                  <a:pt x="9126" y="10019"/>
                  <a:pt x="9634" y="10250"/>
                </a:cubicBezTo>
                <a:cubicBezTo>
                  <a:pt x="9819" y="10342"/>
                  <a:pt x="9912" y="10434"/>
                  <a:pt x="10096" y="10596"/>
                </a:cubicBezTo>
                <a:cubicBezTo>
                  <a:pt x="10327" y="10896"/>
                  <a:pt x="10674" y="11428"/>
                  <a:pt x="10859" y="11844"/>
                </a:cubicBezTo>
                <a:cubicBezTo>
                  <a:pt x="11436" y="13091"/>
                  <a:pt x="11667" y="13484"/>
                  <a:pt x="12014" y="13877"/>
                </a:cubicBezTo>
                <a:cubicBezTo>
                  <a:pt x="12050" y="13912"/>
                  <a:pt x="12079" y="13948"/>
                  <a:pt x="12096" y="13968"/>
                </a:cubicBezTo>
                <a:lnTo>
                  <a:pt x="12096" y="13968"/>
                </a:lnTo>
                <a:cubicBezTo>
                  <a:pt x="12026" y="13956"/>
                  <a:pt x="11634" y="13866"/>
                  <a:pt x="11182" y="13715"/>
                </a:cubicBezTo>
                <a:cubicBezTo>
                  <a:pt x="10720" y="13600"/>
                  <a:pt x="10281" y="13484"/>
                  <a:pt x="10258" y="13461"/>
                </a:cubicBezTo>
                <a:cubicBezTo>
                  <a:pt x="10235" y="13438"/>
                  <a:pt x="10050" y="13322"/>
                  <a:pt x="9888" y="13184"/>
                </a:cubicBezTo>
                <a:cubicBezTo>
                  <a:pt x="9357" y="12745"/>
                  <a:pt x="9080" y="12375"/>
                  <a:pt x="8387" y="11104"/>
                </a:cubicBezTo>
                <a:cubicBezTo>
                  <a:pt x="7925" y="10226"/>
                  <a:pt x="7624" y="9834"/>
                  <a:pt x="7370" y="9556"/>
                </a:cubicBezTo>
                <a:lnTo>
                  <a:pt x="7162" y="9372"/>
                </a:lnTo>
                <a:close/>
                <a:moveTo>
                  <a:pt x="25830" y="10712"/>
                </a:moveTo>
                <a:cubicBezTo>
                  <a:pt x="25830" y="10712"/>
                  <a:pt x="25876" y="10873"/>
                  <a:pt x="25922" y="11035"/>
                </a:cubicBezTo>
                <a:cubicBezTo>
                  <a:pt x="25968" y="11289"/>
                  <a:pt x="25968" y="11359"/>
                  <a:pt x="25922" y="11405"/>
                </a:cubicBezTo>
                <a:cubicBezTo>
                  <a:pt x="25807" y="11590"/>
                  <a:pt x="25368" y="12052"/>
                  <a:pt x="24675" y="12722"/>
                </a:cubicBezTo>
                <a:cubicBezTo>
                  <a:pt x="24236" y="13114"/>
                  <a:pt x="23797" y="13576"/>
                  <a:pt x="23658" y="13761"/>
                </a:cubicBezTo>
                <a:cubicBezTo>
                  <a:pt x="23519" y="13923"/>
                  <a:pt x="23427" y="14039"/>
                  <a:pt x="23427" y="14039"/>
                </a:cubicBezTo>
                <a:cubicBezTo>
                  <a:pt x="23427" y="14015"/>
                  <a:pt x="23543" y="13553"/>
                  <a:pt x="23658" y="13184"/>
                </a:cubicBezTo>
                <a:lnTo>
                  <a:pt x="23774" y="12860"/>
                </a:lnTo>
                <a:lnTo>
                  <a:pt x="24190" y="12444"/>
                </a:lnTo>
                <a:cubicBezTo>
                  <a:pt x="24421" y="12213"/>
                  <a:pt x="24836" y="11821"/>
                  <a:pt x="25137" y="11520"/>
                </a:cubicBezTo>
                <a:cubicBezTo>
                  <a:pt x="25414" y="11243"/>
                  <a:pt x="25668" y="10943"/>
                  <a:pt x="25737" y="10873"/>
                </a:cubicBezTo>
                <a:cubicBezTo>
                  <a:pt x="25807" y="10781"/>
                  <a:pt x="25830" y="10712"/>
                  <a:pt x="25830" y="10712"/>
                </a:cubicBezTo>
                <a:close/>
                <a:moveTo>
                  <a:pt x="22803" y="11474"/>
                </a:moveTo>
                <a:lnTo>
                  <a:pt x="22873" y="11751"/>
                </a:lnTo>
                <a:cubicBezTo>
                  <a:pt x="22919" y="11959"/>
                  <a:pt x="22988" y="12213"/>
                  <a:pt x="23057" y="12398"/>
                </a:cubicBezTo>
                <a:cubicBezTo>
                  <a:pt x="23104" y="12560"/>
                  <a:pt x="23219" y="12837"/>
                  <a:pt x="23288" y="12976"/>
                </a:cubicBezTo>
                <a:lnTo>
                  <a:pt x="23404" y="13253"/>
                </a:lnTo>
                <a:lnTo>
                  <a:pt x="23288" y="13715"/>
                </a:lnTo>
                <a:cubicBezTo>
                  <a:pt x="23219" y="13992"/>
                  <a:pt x="23173" y="14177"/>
                  <a:pt x="23173" y="14177"/>
                </a:cubicBezTo>
                <a:cubicBezTo>
                  <a:pt x="23172" y="14178"/>
                  <a:pt x="23171" y="14179"/>
                  <a:pt x="23170" y="14179"/>
                </a:cubicBezTo>
                <a:cubicBezTo>
                  <a:pt x="23129" y="14179"/>
                  <a:pt x="22752" y="13356"/>
                  <a:pt x="22572" y="12883"/>
                </a:cubicBezTo>
                <a:lnTo>
                  <a:pt x="22387" y="12444"/>
                </a:lnTo>
                <a:lnTo>
                  <a:pt x="22595" y="11959"/>
                </a:lnTo>
                <a:lnTo>
                  <a:pt x="22803" y="11474"/>
                </a:lnTo>
                <a:close/>
                <a:moveTo>
                  <a:pt x="10050" y="10457"/>
                </a:moveTo>
                <a:lnTo>
                  <a:pt x="10374" y="10642"/>
                </a:lnTo>
                <a:cubicBezTo>
                  <a:pt x="10558" y="10712"/>
                  <a:pt x="10743" y="10827"/>
                  <a:pt x="10859" y="10943"/>
                </a:cubicBezTo>
                <a:cubicBezTo>
                  <a:pt x="11067" y="11151"/>
                  <a:pt x="11367" y="11590"/>
                  <a:pt x="11898" y="12629"/>
                </a:cubicBezTo>
                <a:cubicBezTo>
                  <a:pt x="12291" y="13299"/>
                  <a:pt x="12522" y="13692"/>
                  <a:pt x="12776" y="13992"/>
                </a:cubicBezTo>
                <a:cubicBezTo>
                  <a:pt x="12892" y="14108"/>
                  <a:pt x="12938" y="14223"/>
                  <a:pt x="12938" y="14223"/>
                </a:cubicBezTo>
                <a:cubicBezTo>
                  <a:pt x="12938" y="14223"/>
                  <a:pt x="12799" y="14177"/>
                  <a:pt x="12661" y="14131"/>
                </a:cubicBezTo>
                <a:cubicBezTo>
                  <a:pt x="12407" y="14039"/>
                  <a:pt x="12360" y="14039"/>
                  <a:pt x="12176" y="13784"/>
                </a:cubicBezTo>
                <a:cubicBezTo>
                  <a:pt x="11829" y="13369"/>
                  <a:pt x="11621" y="13068"/>
                  <a:pt x="11205" y="12190"/>
                </a:cubicBezTo>
                <a:cubicBezTo>
                  <a:pt x="10813" y="11382"/>
                  <a:pt x="10512" y="10920"/>
                  <a:pt x="10235" y="10642"/>
                </a:cubicBezTo>
                <a:lnTo>
                  <a:pt x="10050" y="10457"/>
                </a:lnTo>
                <a:close/>
                <a:moveTo>
                  <a:pt x="19361" y="6368"/>
                </a:moveTo>
                <a:lnTo>
                  <a:pt x="19384" y="6553"/>
                </a:lnTo>
                <a:cubicBezTo>
                  <a:pt x="19453" y="6645"/>
                  <a:pt x="19499" y="6946"/>
                  <a:pt x="19499" y="7177"/>
                </a:cubicBezTo>
                <a:cubicBezTo>
                  <a:pt x="19523" y="7593"/>
                  <a:pt x="19523" y="8332"/>
                  <a:pt x="19476" y="8794"/>
                </a:cubicBezTo>
                <a:cubicBezTo>
                  <a:pt x="19430" y="8979"/>
                  <a:pt x="19407" y="9094"/>
                  <a:pt x="19292" y="9256"/>
                </a:cubicBezTo>
                <a:cubicBezTo>
                  <a:pt x="19084" y="9603"/>
                  <a:pt x="18598" y="10250"/>
                  <a:pt x="18229" y="10712"/>
                </a:cubicBezTo>
                <a:cubicBezTo>
                  <a:pt x="17258" y="11913"/>
                  <a:pt x="16981" y="12283"/>
                  <a:pt x="16704" y="12860"/>
                </a:cubicBezTo>
                <a:cubicBezTo>
                  <a:pt x="16496" y="13253"/>
                  <a:pt x="16311" y="13784"/>
                  <a:pt x="16242" y="14154"/>
                </a:cubicBezTo>
                <a:cubicBezTo>
                  <a:pt x="16200" y="14281"/>
                  <a:pt x="16177" y="14388"/>
                  <a:pt x="16173" y="14388"/>
                </a:cubicBezTo>
                <a:cubicBezTo>
                  <a:pt x="16173" y="14388"/>
                  <a:pt x="16173" y="14387"/>
                  <a:pt x="16173" y="14385"/>
                </a:cubicBezTo>
                <a:cubicBezTo>
                  <a:pt x="16173" y="14362"/>
                  <a:pt x="16080" y="13992"/>
                  <a:pt x="16011" y="13553"/>
                </a:cubicBezTo>
                <a:lnTo>
                  <a:pt x="15849" y="12745"/>
                </a:lnTo>
                <a:lnTo>
                  <a:pt x="15918" y="12421"/>
                </a:lnTo>
                <a:cubicBezTo>
                  <a:pt x="16057" y="11566"/>
                  <a:pt x="16288" y="11104"/>
                  <a:pt x="17282" y="9626"/>
                </a:cubicBezTo>
                <a:cubicBezTo>
                  <a:pt x="17674" y="9025"/>
                  <a:pt x="18229" y="8216"/>
                  <a:pt x="18483" y="7870"/>
                </a:cubicBezTo>
                <a:cubicBezTo>
                  <a:pt x="18806" y="7431"/>
                  <a:pt x="19014" y="7084"/>
                  <a:pt x="19153" y="6784"/>
                </a:cubicBezTo>
                <a:lnTo>
                  <a:pt x="19361" y="6368"/>
                </a:lnTo>
                <a:close/>
                <a:moveTo>
                  <a:pt x="14145" y="11957"/>
                </a:moveTo>
                <a:cubicBezTo>
                  <a:pt x="14168" y="12013"/>
                  <a:pt x="14264" y="12121"/>
                  <a:pt x="14324" y="12283"/>
                </a:cubicBezTo>
                <a:cubicBezTo>
                  <a:pt x="14440" y="12444"/>
                  <a:pt x="14602" y="12722"/>
                  <a:pt x="14717" y="12883"/>
                </a:cubicBezTo>
                <a:cubicBezTo>
                  <a:pt x="14994" y="13345"/>
                  <a:pt x="15526" y="14408"/>
                  <a:pt x="15456" y="14408"/>
                </a:cubicBezTo>
                <a:cubicBezTo>
                  <a:pt x="15433" y="14408"/>
                  <a:pt x="14971" y="13576"/>
                  <a:pt x="14648" y="12953"/>
                </a:cubicBezTo>
                <a:cubicBezTo>
                  <a:pt x="14509" y="12675"/>
                  <a:pt x="14324" y="12329"/>
                  <a:pt x="14255" y="12190"/>
                </a:cubicBezTo>
                <a:cubicBezTo>
                  <a:pt x="14186" y="12087"/>
                  <a:pt x="14156" y="11997"/>
                  <a:pt x="14145" y="11957"/>
                </a:cubicBezTo>
                <a:close/>
                <a:moveTo>
                  <a:pt x="9935" y="13576"/>
                </a:moveTo>
                <a:cubicBezTo>
                  <a:pt x="9981" y="13600"/>
                  <a:pt x="10350" y="13692"/>
                  <a:pt x="10789" y="13808"/>
                </a:cubicBezTo>
                <a:cubicBezTo>
                  <a:pt x="11205" y="13923"/>
                  <a:pt x="11714" y="14039"/>
                  <a:pt x="11852" y="14108"/>
                </a:cubicBezTo>
                <a:lnTo>
                  <a:pt x="12129" y="14177"/>
                </a:lnTo>
                <a:lnTo>
                  <a:pt x="11667" y="14270"/>
                </a:lnTo>
                <a:cubicBezTo>
                  <a:pt x="11413" y="14339"/>
                  <a:pt x="11136" y="14385"/>
                  <a:pt x="10997" y="14408"/>
                </a:cubicBezTo>
                <a:cubicBezTo>
                  <a:pt x="10905" y="14454"/>
                  <a:pt x="10512" y="14478"/>
                  <a:pt x="10189" y="14478"/>
                </a:cubicBezTo>
                <a:lnTo>
                  <a:pt x="9588" y="14501"/>
                </a:lnTo>
                <a:lnTo>
                  <a:pt x="8895" y="14339"/>
                </a:lnTo>
                <a:cubicBezTo>
                  <a:pt x="8294" y="14177"/>
                  <a:pt x="7463" y="13923"/>
                  <a:pt x="7393" y="13877"/>
                </a:cubicBezTo>
                <a:cubicBezTo>
                  <a:pt x="7393" y="13877"/>
                  <a:pt x="7439" y="13831"/>
                  <a:pt x="7486" y="13831"/>
                </a:cubicBezTo>
                <a:cubicBezTo>
                  <a:pt x="7855" y="13831"/>
                  <a:pt x="9657" y="13669"/>
                  <a:pt x="9842" y="13600"/>
                </a:cubicBezTo>
                <a:cubicBezTo>
                  <a:pt x="9888" y="13600"/>
                  <a:pt x="9912" y="13600"/>
                  <a:pt x="9935" y="13576"/>
                </a:cubicBezTo>
                <a:close/>
                <a:moveTo>
                  <a:pt x="11090" y="11035"/>
                </a:moveTo>
                <a:lnTo>
                  <a:pt x="11228" y="11128"/>
                </a:lnTo>
                <a:cubicBezTo>
                  <a:pt x="11367" y="11220"/>
                  <a:pt x="11552" y="11335"/>
                  <a:pt x="11737" y="11451"/>
                </a:cubicBezTo>
                <a:cubicBezTo>
                  <a:pt x="12176" y="11728"/>
                  <a:pt x="12799" y="12213"/>
                  <a:pt x="12938" y="12375"/>
                </a:cubicBezTo>
                <a:cubicBezTo>
                  <a:pt x="13007" y="12444"/>
                  <a:pt x="13215" y="12768"/>
                  <a:pt x="13354" y="13091"/>
                </a:cubicBezTo>
                <a:cubicBezTo>
                  <a:pt x="13700" y="13784"/>
                  <a:pt x="13932" y="14154"/>
                  <a:pt x="14116" y="14454"/>
                </a:cubicBezTo>
                <a:lnTo>
                  <a:pt x="14301" y="14639"/>
                </a:lnTo>
                <a:lnTo>
                  <a:pt x="13839" y="14478"/>
                </a:lnTo>
                <a:cubicBezTo>
                  <a:pt x="13585" y="14385"/>
                  <a:pt x="13354" y="14293"/>
                  <a:pt x="13308" y="14293"/>
                </a:cubicBezTo>
                <a:cubicBezTo>
                  <a:pt x="13238" y="14246"/>
                  <a:pt x="12892" y="13831"/>
                  <a:pt x="12684" y="13553"/>
                </a:cubicBezTo>
                <a:cubicBezTo>
                  <a:pt x="12568" y="13369"/>
                  <a:pt x="12314" y="12930"/>
                  <a:pt x="12083" y="12560"/>
                </a:cubicBezTo>
                <a:cubicBezTo>
                  <a:pt x="11690" y="11936"/>
                  <a:pt x="11344" y="11359"/>
                  <a:pt x="11182" y="11128"/>
                </a:cubicBezTo>
                <a:lnTo>
                  <a:pt x="11090" y="11035"/>
                </a:lnTo>
                <a:close/>
                <a:moveTo>
                  <a:pt x="12404" y="14284"/>
                </a:moveTo>
                <a:cubicBezTo>
                  <a:pt x="12569" y="14284"/>
                  <a:pt x="12692" y="14342"/>
                  <a:pt x="13007" y="14454"/>
                </a:cubicBezTo>
                <a:lnTo>
                  <a:pt x="13446" y="14593"/>
                </a:lnTo>
                <a:lnTo>
                  <a:pt x="13262" y="14593"/>
                </a:lnTo>
                <a:cubicBezTo>
                  <a:pt x="13030" y="14593"/>
                  <a:pt x="12545" y="14685"/>
                  <a:pt x="12060" y="14755"/>
                </a:cubicBezTo>
                <a:cubicBezTo>
                  <a:pt x="11853" y="14798"/>
                  <a:pt x="11718" y="14821"/>
                  <a:pt x="11560" y="14821"/>
                </a:cubicBezTo>
                <a:cubicBezTo>
                  <a:pt x="11383" y="14821"/>
                  <a:pt x="11178" y="14793"/>
                  <a:pt x="10813" y="14732"/>
                </a:cubicBezTo>
                <a:lnTo>
                  <a:pt x="10258" y="14639"/>
                </a:lnTo>
                <a:lnTo>
                  <a:pt x="10582" y="14616"/>
                </a:lnTo>
                <a:cubicBezTo>
                  <a:pt x="10743" y="14593"/>
                  <a:pt x="11159" y="14524"/>
                  <a:pt x="11483" y="14478"/>
                </a:cubicBezTo>
                <a:cubicBezTo>
                  <a:pt x="12015" y="14347"/>
                  <a:pt x="12232" y="14284"/>
                  <a:pt x="12404" y="14284"/>
                </a:cubicBezTo>
                <a:close/>
                <a:moveTo>
                  <a:pt x="19353" y="9487"/>
                </a:moveTo>
                <a:cubicBezTo>
                  <a:pt x="19313" y="9537"/>
                  <a:pt x="19306" y="9650"/>
                  <a:pt x="19268" y="9764"/>
                </a:cubicBezTo>
                <a:cubicBezTo>
                  <a:pt x="19176" y="10134"/>
                  <a:pt x="19061" y="10434"/>
                  <a:pt x="18991" y="10550"/>
                </a:cubicBezTo>
                <a:cubicBezTo>
                  <a:pt x="18945" y="10596"/>
                  <a:pt x="18691" y="10920"/>
                  <a:pt x="18460" y="11220"/>
                </a:cubicBezTo>
                <a:cubicBezTo>
                  <a:pt x="17674" y="12144"/>
                  <a:pt x="17212" y="12837"/>
                  <a:pt x="16935" y="13369"/>
                </a:cubicBezTo>
                <a:cubicBezTo>
                  <a:pt x="16750" y="13692"/>
                  <a:pt x="16380" y="14801"/>
                  <a:pt x="16380" y="14940"/>
                </a:cubicBezTo>
                <a:cubicBezTo>
                  <a:pt x="16380" y="14959"/>
                  <a:pt x="16380" y="14970"/>
                  <a:pt x="16379" y="14970"/>
                </a:cubicBezTo>
                <a:cubicBezTo>
                  <a:pt x="16377" y="14970"/>
                  <a:pt x="16371" y="14948"/>
                  <a:pt x="16357" y="14893"/>
                </a:cubicBezTo>
                <a:cubicBezTo>
                  <a:pt x="16265" y="14709"/>
                  <a:pt x="16565" y="13646"/>
                  <a:pt x="16912" y="12930"/>
                </a:cubicBezTo>
                <a:cubicBezTo>
                  <a:pt x="17143" y="12444"/>
                  <a:pt x="17397" y="12052"/>
                  <a:pt x="17998" y="11312"/>
                </a:cubicBezTo>
                <a:cubicBezTo>
                  <a:pt x="18598" y="10573"/>
                  <a:pt x="19037" y="10019"/>
                  <a:pt x="19222" y="9695"/>
                </a:cubicBezTo>
                <a:cubicBezTo>
                  <a:pt x="19271" y="9597"/>
                  <a:pt x="19320" y="9522"/>
                  <a:pt x="19353" y="9487"/>
                </a:cubicBezTo>
                <a:close/>
                <a:moveTo>
                  <a:pt x="13345" y="12735"/>
                </a:moveTo>
                <a:cubicBezTo>
                  <a:pt x="13363" y="12735"/>
                  <a:pt x="13478" y="12856"/>
                  <a:pt x="13724" y="13114"/>
                </a:cubicBezTo>
                <a:cubicBezTo>
                  <a:pt x="13862" y="13299"/>
                  <a:pt x="14186" y="13692"/>
                  <a:pt x="14417" y="14015"/>
                </a:cubicBezTo>
                <a:cubicBezTo>
                  <a:pt x="14648" y="14339"/>
                  <a:pt x="14948" y="14709"/>
                  <a:pt x="15087" y="14847"/>
                </a:cubicBezTo>
                <a:cubicBezTo>
                  <a:pt x="15340" y="15148"/>
                  <a:pt x="15420" y="15243"/>
                  <a:pt x="15400" y="15243"/>
                </a:cubicBezTo>
                <a:cubicBezTo>
                  <a:pt x="15391" y="15243"/>
                  <a:pt x="15361" y="15223"/>
                  <a:pt x="15318" y="15194"/>
                </a:cubicBezTo>
                <a:cubicBezTo>
                  <a:pt x="15248" y="15171"/>
                  <a:pt x="15087" y="15078"/>
                  <a:pt x="14971" y="14986"/>
                </a:cubicBezTo>
                <a:cubicBezTo>
                  <a:pt x="14509" y="14732"/>
                  <a:pt x="14186" y="14270"/>
                  <a:pt x="13469" y="12953"/>
                </a:cubicBezTo>
                <a:cubicBezTo>
                  <a:pt x="13378" y="12810"/>
                  <a:pt x="13331" y="12735"/>
                  <a:pt x="13345" y="12735"/>
                </a:cubicBezTo>
                <a:close/>
                <a:moveTo>
                  <a:pt x="14905" y="11605"/>
                </a:moveTo>
                <a:cubicBezTo>
                  <a:pt x="14913" y="11605"/>
                  <a:pt x="14935" y="11639"/>
                  <a:pt x="14971" y="11728"/>
                </a:cubicBezTo>
                <a:cubicBezTo>
                  <a:pt x="15064" y="11821"/>
                  <a:pt x="15202" y="12052"/>
                  <a:pt x="15318" y="12260"/>
                </a:cubicBezTo>
                <a:cubicBezTo>
                  <a:pt x="15526" y="12606"/>
                  <a:pt x="15710" y="12953"/>
                  <a:pt x="15757" y="12999"/>
                </a:cubicBezTo>
                <a:cubicBezTo>
                  <a:pt x="15780" y="13068"/>
                  <a:pt x="16219" y="15309"/>
                  <a:pt x="16173" y="15309"/>
                </a:cubicBezTo>
                <a:cubicBezTo>
                  <a:pt x="16173" y="15309"/>
                  <a:pt x="16103" y="15194"/>
                  <a:pt x="16011" y="15032"/>
                </a:cubicBezTo>
                <a:cubicBezTo>
                  <a:pt x="15918" y="14847"/>
                  <a:pt x="15757" y="14524"/>
                  <a:pt x="15618" y="14293"/>
                </a:cubicBezTo>
                <a:cubicBezTo>
                  <a:pt x="15456" y="13992"/>
                  <a:pt x="15364" y="13761"/>
                  <a:pt x="15248" y="13415"/>
                </a:cubicBezTo>
                <a:cubicBezTo>
                  <a:pt x="15110" y="12953"/>
                  <a:pt x="14971" y="12260"/>
                  <a:pt x="14925" y="11867"/>
                </a:cubicBezTo>
                <a:cubicBezTo>
                  <a:pt x="14925" y="11751"/>
                  <a:pt x="14902" y="11636"/>
                  <a:pt x="14902" y="11613"/>
                </a:cubicBezTo>
                <a:cubicBezTo>
                  <a:pt x="14902" y="11607"/>
                  <a:pt x="14903" y="11605"/>
                  <a:pt x="14905" y="11605"/>
                </a:cubicBezTo>
                <a:close/>
                <a:moveTo>
                  <a:pt x="13816" y="14709"/>
                </a:moveTo>
                <a:cubicBezTo>
                  <a:pt x="13816" y="14709"/>
                  <a:pt x="13955" y="14732"/>
                  <a:pt x="14139" y="14824"/>
                </a:cubicBezTo>
                <a:cubicBezTo>
                  <a:pt x="14502" y="14952"/>
                  <a:pt x="15575" y="15553"/>
                  <a:pt x="15500" y="15553"/>
                </a:cubicBezTo>
                <a:cubicBezTo>
                  <a:pt x="15493" y="15553"/>
                  <a:pt x="15479" y="15549"/>
                  <a:pt x="15456" y="15540"/>
                </a:cubicBezTo>
                <a:cubicBezTo>
                  <a:pt x="15179" y="15425"/>
                  <a:pt x="14394" y="15194"/>
                  <a:pt x="14209" y="15171"/>
                </a:cubicBezTo>
                <a:cubicBezTo>
                  <a:pt x="14093" y="15124"/>
                  <a:pt x="13608" y="15078"/>
                  <a:pt x="13146" y="15032"/>
                </a:cubicBezTo>
                <a:cubicBezTo>
                  <a:pt x="12684" y="14963"/>
                  <a:pt x="12245" y="14940"/>
                  <a:pt x="12199" y="14916"/>
                </a:cubicBezTo>
                <a:cubicBezTo>
                  <a:pt x="12083" y="14870"/>
                  <a:pt x="12799" y="14755"/>
                  <a:pt x="13354" y="14732"/>
                </a:cubicBezTo>
                <a:cubicBezTo>
                  <a:pt x="13608" y="14709"/>
                  <a:pt x="13816" y="14709"/>
                  <a:pt x="13816" y="14709"/>
                </a:cubicBezTo>
                <a:close/>
                <a:moveTo>
                  <a:pt x="18829" y="10920"/>
                </a:moveTo>
                <a:cubicBezTo>
                  <a:pt x="18876" y="10920"/>
                  <a:pt x="18829" y="10989"/>
                  <a:pt x="18806" y="11058"/>
                </a:cubicBezTo>
                <a:cubicBezTo>
                  <a:pt x="18691" y="11335"/>
                  <a:pt x="18529" y="11590"/>
                  <a:pt x="17859" y="12560"/>
                </a:cubicBezTo>
                <a:cubicBezTo>
                  <a:pt x="16935" y="13946"/>
                  <a:pt x="16588" y="14732"/>
                  <a:pt x="16519" y="15425"/>
                </a:cubicBezTo>
                <a:cubicBezTo>
                  <a:pt x="16508" y="15610"/>
                  <a:pt x="16484" y="15702"/>
                  <a:pt x="16464" y="15702"/>
                </a:cubicBezTo>
                <a:cubicBezTo>
                  <a:pt x="16444" y="15702"/>
                  <a:pt x="16427" y="15610"/>
                  <a:pt x="16427" y="15425"/>
                </a:cubicBezTo>
                <a:cubicBezTo>
                  <a:pt x="16427" y="15124"/>
                  <a:pt x="16519" y="14801"/>
                  <a:pt x="16704" y="14246"/>
                </a:cubicBezTo>
                <a:cubicBezTo>
                  <a:pt x="16958" y="13484"/>
                  <a:pt x="17189" y="13045"/>
                  <a:pt x="17767" y="12283"/>
                </a:cubicBezTo>
                <a:cubicBezTo>
                  <a:pt x="17998" y="11959"/>
                  <a:pt x="18806" y="10920"/>
                  <a:pt x="18829" y="10920"/>
                </a:cubicBezTo>
                <a:close/>
                <a:moveTo>
                  <a:pt x="22342" y="12673"/>
                </a:moveTo>
                <a:cubicBezTo>
                  <a:pt x="22349" y="12673"/>
                  <a:pt x="22414" y="12848"/>
                  <a:pt x="22480" y="13022"/>
                </a:cubicBezTo>
                <a:cubicBezTo>
                  <a:pt x="22526" y="13230"/>
                  <a:pt x="22711" y="13646"/>
                  <a:pt x="22849" y="13923"/>
                </a:cubicBezTo>
                <a:cubicBezTo>
                  <a:pt x="22988" y="14223"/>
                  <a:pt x="23104" y="14478"/>
                  <a:pt x="23104" y="14524"/>
                </a:cubicBezTo>
                <a:cubicBezTo>
                  <a:pt x="23104" y="14593"/>
                  <a:pt x="23057" y="14870"/>
                  <a:pt x="22988" y="15194"/>
                </a:cubicBezTo>
                <a:lnTo>
                  <a:pt x="22873" y="15771"/>
                </a:lnTo>
                <a:lnTo>
                  <a:pt x="22711" y="15448"/>
                </a:lnTo>
                <a:cubicBezTo>
                  <a:pt x="22295" y="14755"/>
                  <a:pt x="22110" y="14339"/>
                  <a:pt x="21995" y="13900"/>
                </a:cubicBezTo>
                <a:cubicBezTo>
                  <a:pt x="21925" y="13761"/>
                  <a:pt x="21948" y="13715"/>
                  <a:pt x="22133" y="13207"/>
                </a:cubicBezTo>
                <a:cubicBezTo>
                  <a:pt x="22249" y="12906"/>
                  <a:pt x="22341" y="12675"/>
                  <a:pt x="22341" y="12675"/>
                </a:cubicBezTo>
                <a:cubicBezTo>
                  <a:pt x="22341" y="12674"/>
                  <a:pt x="22341" y="12673"/>
                  <a:pt x="22342" y="12673"/>
                </a:cubicBezTo>
                <a:close/>
                <a:moveTo>
                  <a:pt x="25968" y="11474"/>
                </a:moveTo>
                <a:cubicBezTo>
                  <a:pt x="25992" y="11497"/>
                  <a:pt x="26038" y="11682"/>
                  <a:pt x="26084" y="11913"/>
                </a:cubicBezTo>
                <a:cubicBezTo>
                  <a:pt x="26223" y="12629"/>
                  <a:pt x="26223" y="12537"/>
                  <a:pt x="25992" y="12768"/>
                </a:cubicBezTo>
                <a:cubicBezTo>
                  <a:pt x="25876" y="12883"/>
                  <a:pt x="25622" y="13114"/>
                  <a:pt x="25391" y="13299"/>
                </a:cubicBezTo>
                <a:cubicBezTo>
                  <a:pt x="24929" y="13692"/>
                  <a:pt x="24005" y="14616"/>
                  <a:pt x="23681" y="15032"/>
                </a:cubicBezTo>
                <a:cubicBezTo>
                  <a:pt x="23566" y="15171"/>
                  <a:pt x="23381" y="15448"/>
                  <a:pt x="23265" y="15656"/>
                </a:cubicBezTo>
                <a:lnTo>
                  <a:pt x="23034" y="16002"/>
                </a:lnTo>
                <a:lnTo>
                  <a:pt x="23057" y="15841"/>
                </a:lnTo>
                <a:cubicBezTo>
                  <a:pt x="23104" y="15448"/>
                  <a:pt x="23312" y="14454"/>
                  <a:pt x="23381" y="14362"/>
                </a:cubicBezTo>
                <a:cubicBezTo>
                  <a:pt x="23543" y="14108"/>
                  <a:pt x="23912" y="13669"/>
                  <a:pt x="24698" y="12883"/>
                </a:cubicBezTo>
                <a:cubicBezTo>
                  <a:pt x="25183" y="12398"/>
                  <a:pt x="25645" y="11913"/>
                  <a:pt x="25761" y="11728"/>
                </a:cubicBezTo>
                <a:cubicBezTo>
                  <a:pt x="25876" y="11590"/>
                  <a:pt x="25968" y="11474"/>
                  <a:pt x="25968" y="11474"/>
                </a:cubicBezTo>
                <a:close/>
                <a:moveTo>
                  <a:pt x="26217" y="12758"/>
                </a:moveTo>
                <a:cubicBezTo>
                  <a:pt x="26221" y="12758"/>
                  <a:pt x="26223" y="12761"/>
                  <a:pt x="26223" y="12768"/>
                </a:cubicBezTo>
                <a:cubicBezTo>
                  <a:pt x="26200" y="12768"/>
                  <a:pt x="26107" y="12906"/>
                  <a:pt x="25992" y="13068"/>
                </a:cubicBezTo>
                <a:cubicBezTo>
                  <a:pt x="25645" y="13484"/>
                  <a:pt x="25483" y="13715"/>
                  <a:pt x="24906" y="14246"/>
                </a:cubicBezTo>
                <a:cubicBezTo>
                  <a:pt x="24074" y="15032"/>
                  <a:pt x="23381" y="15771"/>
                  <a:pt x="23150" y="16210"/>
                </a:cubicBezTo>
                <a:cubicBezTo>
                  <a:pt x="23054" y="16348"/>
                  <a:pt x="23015" y="16412"/>
                  <a:pt x="23009" y="16412"/>
                </a:cubicBezTo>
                <a:cubicBezTo>
                  <a:pt x="23004" y="16412"/>
                  <a:pt x="23016" y="16382"/>
                  <a:pt x="23034" y="16326"/>
                </a:cubicBezTo>
                <a:cubicBezTo>
                  <a:pt x="23057" y="16187"/>
                  <a:pt x="23265" y="15841"/>
                  <a:pt x="23658" y="15309"/>
                </a:cubicBezTo>
                <a:cubicBezTo>
                  <a:pt x="24097" y="14732"/>
                  <a:pt x="24790" y="14015"/>
                  <a:pt x="25576" y="13345"/>
                </a:cubicBezTo>
                <a:cubicBezTo>
                  <a:pt x="25876" y="13091"/>
                  <a:pt x="26153" y="12837"/>
                  <a:pt x="26176" y="12791"/>
                </a:cubicBezTo>
                <a:cubicBezTo>
                  <a:pt x="26193" y="12775"/>
                  <a:pt x="26209" y="12758"/>
                  <a:pt x="26217" y="12758"/>
                </a:cubicBezTo>
                <a:close/>
                <a:moveTo>
                  <a:pt x="16704" y="16326"/>
                </a:moveTo>
                <a:cubicBezTo>
                  <a:pt x="16704" y="16326"/>
                  <a:pt x="16750" y="16372"/>
                  <a:pt x="16796" y="16441"/>
                </a:cubicBezTo>
                <a:lnTo>
                  <a:pt x="16843" y="16557"/>
                </a:lnTo>
                <a:lnTo>
                  <a:pt x="16843" y="16557"/>
                </a:lnTo>
                <a:lnTo>
                  <a:pt x="16750" y="16464"/>
                </a:lnTo>
                <a:cubicBezTo>
                  <a:pt x="16681" y="16372"/>
                  <a:pt x="16635" y="16326"/>
                  <a:pt x="16704" y="16326"/>
                </a:cubicBezTo>
                <a:close/>
                <a:moveTo>
                  <a:pt x="26176" y="12906"/>
                </a:moveTo>
                <a:cubicBezTo>
                  <a:pt x="26223" y="12953"/>
                  <a:pt x="26246" y="13184"/>
                  <a:pt x="26246" y="13438"/>
                </a:cubicBezTo>
                <a:cubicBezTo>
                  <a:pt x="26292" y="13969"/>
                  <a:pt x="26315" y="13946"/>
                  <a:pt x="25992" y="14408"/>
                </a:cubicBezTo>
                <a:cubicBezTo>
                  <a:pt x="25876" y="14593"/>
                  <a:pt x="25506" y="14986"/>
                  <a:pt x="24813" y="15679"/>
                </a:cubicBezTo>
                <a:cubicBezTo>
                  <a:pt x="23589" y="16903"/>
                  <a:pt x="23219" y="17365"/>
                  <a:pt x="22965" y="18012"/>
                </a:cubicBezTo>
                <a:lnTo>
                  <a:pt x="22873" y="18220"/>
                </a:lnTo>
                <a:lnTo>
                  <a:pt x="22873" y="17851"/>
                </a:lnTo>
                <a:cubicBezTo>
                  <a:pt x="22873" y="17643"/>
                  <a:pt x="22873" y="17319"/>
                  <a:pt x="22919" y="17158"/>
                </a:cubicBezTo>
                <a:cubicBezTo>
                  <a:pt x="22942" y="16857"/>
                  <a:pt x="22942" y="16811"/>
                  <a:pt x="23104" y="16441"/>
                </a:cubicBezTo>
                <a:cubicBezTo>
                  <a:pt x="23288" y="16095"/>
                  <a:pt x="23335" y="16002"/>
                  <a:pt x="23774" y="15471"/>
                </a:cubicBezTo>
                <a:cubicBezTo>
                  <a:pt x="24028" y="15171"/>
                  <a:pt x="24490" y="14709"/>
                  <a:pt x="24790" y="14431"/>
                </a:cubicBezTo>
                <a:cubicBezTo>
                  <a:pt x="25460" y="13831"/>
                  <a:pt x="25691" y="13576"/>
                  <a:pt x="25945" y="13207"/>
                </a:cubicBezTo>
                <a:cubicBezTo>
                  <a:pt x="26061" y="13022"/>
                  <a:pt x="26176" y="12906"/>
                  <a:pt x="26176" y="12906"/>
                </a:cubicBezTo>
                <a:close/>
                <a:moveTo>
                  <a:pt x="21860" y="13935"/>
                </a:moveTo>
                <a:cubicBezTo>
                  <a:pt x="21886" y="13935"/>
                  <a:pt x="21908" y="14014"/>
                  <a:pt x="21948" y="14154"/>
                </a:cubicBezTo>
                <a:cubicBezTo>
                  <a:pt x="21995" y="14339"/>
                  <a:pt x="22110" y="14639"/>
                  <a:pt x="22203" y="14847"/>
                </a:cubicBezTo>
                <a:cubicBezTo>
                  <a:pt x="22318" y="15055"/>
                  <a:pt x="22503" y="15402"/>
                  <a:pt x="22618" y="15610"/>
                </a:cubicBezTo>
                <a:cubicBezTo>
                  <a:pt x="22757" y="15841"/>
                  <a:pt x="22849" y="16002"/>
                  <a:pt x="22849" y="16072"/>
                </a:cubicBezTo>
                <a:cubicBezTo>
                  <a:pt x="22849" y="16118"/>
                  <a:pt x="22826" y="16557"/>
                  <a:pt x="22780" y="17019"/>
                </a:cubicBezTo>
                <a:cubicBezTo>
                  <a:pt x="22757" y="17481"/>
                  <a:pt x="22711" y="18197"/>
                  <a:pt x="22711" y="18567"/>
                </a:cubicBezTo>
                <a:cubicBezTo>
                  <a:pt x="22711" y="19112"/>
                  <a:pt x="22711" y="19269"/>
                  <a:pt x="22665" y="19269"/>
                </a:cubicBezTo>
                <a:cubicBezTo>
                  <a:pt x="22658" y="19269"/>
                  <a:pt x="22650" y="19266"/>
                  <a:pt x="22642" y="19260"/>
                </a:cubicBezTo>
                <a:cubicBezTo>
                  <a:pt x="22480" y="19121"/>
                  <a:pt x="21556" y="17804"/>
                  <a:pt x="21278" y="17296"/>
                </a:cubicBezTo>
                <a:lnTo>
                  <a:pt x="21140" y="17042"/>
                </a:lnTo>
                <a:lnTo>
                  <a:pt x="21209" y="16649"/>
                </a:lnTo>
                <a:cubicBezTo>
                  <a:pt x="21278" y="15956"/>
                  <a:pt x="21486" y="15078"/>
                  <a:pt x="21694" y="14385"/>
                </a:cubicBezTo>
                <a:cubicBezTo>
                  <a:pt x="21786" y="14071"/>
                  <a:pt x="21826" y="13935"/>
                  <a:pt x="21860" y="13935"/>
                </a:cubicBezTo>
                <a:close/>
                <a:moveTo>
                  <a:pt x="26288" y="14295"/>
                </a:moveTo>
                <a:cubicBezTo>
                  <a:pt x="26298" y="14295"/>
                  <a:pt x="26304" y="14318"/>
                  <a:pt x="26315" y="14362"/>
                </a:cubicBezTo>
                <a:cubicBezTo>
                  <a:pt x="26292" y="14385"/>
                  <a:pt x="26292" y="14732"/>
                  <a:pt x="26292" y="15101"/>
                </a:cubicBezTo>
                <a:lnTo>
                  <a:pt x="26292" y="15794"/>
                </a:lnTo>
                <a:lnTo>
                  <a:pt x="26107" y="16002"/>
                </a:lnTo>
                <a:cubicBezTo>
                  <a:pt x="26038" y="16118"/>
                  <a:pt x="25645" y="16488"/>
                  <a:pt x="25275" y="16834"/>
                </a:cubicBezTo>
                <a:cubicBezTo>
                  <a:pt x="24005" y="18059"/>
                  <a:pt x="23427" y="18682"/>
                  <a:pt x="23081" y="19375"/>
                </a:cubicBezTo>
                <a:lnTo>
                  <a:pt x="22988" y="19560"/>
                </a:lnTo>
                <a:lnTo>
                  <a:pt x="22965" y="19445"/>
                </a:lnTo>
                <a:cubicBezTo>
                  <a:pt x="22873" y="18890"/>
                  <a:pt x="22965" y="18428"/>
                  <a:pt x="23196" y="17943"/>
                </a:cubicBezTo>
                <a:cubicBezTo>
                  <a:pt x="23543" y="17250"/>
                  <a:pt x="23774" y="16950"/>
                  <a:pt x="24906" y="15864"/>
                </a:cubicBezTo>
                <a:cubicBezTo>
                  <a:pt x="25784" y="14963"/>
                  <a:pt x="26061" y="14685"/>
                  <a:pt x="26223" y="14385"/>
                </a:cubicBezTo>
                <a:cubicBezTo>
                  <a:pt x="26259" y="14324"/>
                  <a:pt x="26276" y="14295"/>
                  <a:pt x="26288" y="14295"/>
                </a:cubicBezTo>
                <a:close/>
                <a:moveTo>
                  <a:pt x="7731" y="18936"/>
                </a:moveTo>
                <a:cubicBezTo>
                  <a:pt x="7920" y="18936"/>
                  <a:pt x="8204" y="19053"/>
                  <a:pt x="8710" y="19306"/>
                </a:cubicBezTo>
                <a:cubicBezTo>
                  <a:pt x="9010" y="19445"/>
                  <a:pt x="9357" y="19653"/>
                  <a:pt x="9449" y="19699"/>
                </a:cubicBezTo>
                <a:lnTo>
                  <a:pt x="9634" y="19814"/>
                </a:lnTo>
                <a:lnTo>
                  <a:pt x="9218" y="19791"/>
                </a:lnTo>
                <a:cubicBezTo>
                  <a:pt x="8987" y="19791"/>
                  <a:pt x="8548" y="19722"/>
                  <a:pt x="8248" y="19676"/>
                </a:cubicBezTo>
                <a:cubicBezTo>
                  <a:pt x="7740" y="19583"/>
                  <a:pt x="6769" y="19491"/>
                  <a:pt x="6654" y="19491"/>
                </a:cubicBezTo>
                <a:cubicBezTo>
                  <a:pt x="6631" y="19491"/>
                  <a:pt x="7000" y="19283"/>
                  <a:pt x="7555" y="18983"/>
                </a:cubicBezTo>
                <a:cubicBezTo>
                  <a:pt x="7605" y="18952"/>
                  <a:pt x="7661" y="18936"/>
                  <a:pt x="7731" y="18936"/>
                </a:cubicBezTo>
                <a:close/>
                <a:moveTo>
                  <a:pt x="21117" y="17296"/>
                </a:moveTo>
                <a:cubicBezTo>
                  <a:pt x="21117" y="17296"/>
                  <a:pt x="21209" y="17412"/>
                  <a:pt x="21325" y="17620"/>
                </a:cubicBezTo>
                <a:cubicBezTo>
                  <a:pt x="21417" y="17804"/>
                  <a:pt x="21625" y="18151"/>
                  <a:pt x="21810" y="18405"/>
                </a:cubicBezTo>
                <a:cubicBezTo>
                  <a:pt x="21995" y="18659"/>
                  <a:pt x="22272" y="19029"/>
                  <a:pt x="22411" y="19214"/>
                </a:cubicBezTo>
                <a:cubicBezTo>
                  <a:pt x="22711" y="19560"/>
                  <a:pt x="22711" y="19560"/>
                  <a:pt x="22734" y="19791"/>
                </a:cubicBezTo>
                <a:cubicBezTo>
                  <a:pt x="22757" y="19907"/>
                  <a:pt x="22757" y="20022"/>
                  <a:pt x="22757" y="20022"/>
                </a:cubicBezTo>
                <a:cubicBezTo>
                  <a:pt x="22757" y="20023"/>
                  <a:pt x="22756" y="20023"/>
                  <a:pt x="22756" y="20023"/>
                </a:cubicBezTo>
                <a:cubicBezTo>
                  <a:pt x="22713" y="20023"/>
                  <a:pt x="21945" y="19187"/>
                  <a:pt x="21717" y="18890"/>
                </a:cubicBezTo>
                <a:cubicBezTo>
                  <a:pt x="21440" y="18544"/>
                  <a:pt x="21348" y="18428"/>
                  <a:pt x="21209" y="18197"/>
                </a:cubicBezTo>
                <a:cubicBezTo>
                  <a:pt x="21094" y="18035"/>
                  <a:pt x="21094" y="17989"/>
                  <a:pt x="21094" y="17689"/>
                </a:cubicBezTo>
                <a:cubicBezTo>
                  <a:pt x="21094" y="17481"/>
                  <a:pt x="21094" y="17296"/>
                  <a:pt x="21117" y="17296"/>
                </a:cubicBezTo>
                <a:close/>
                <a:moveTo>
                  <a:pt x="9842" y="18336"/>
                </a:moveTo>
                <a:cubicBezTo>
                  <a:pt x="9865" y="18336"/>
                  <a:pt x="10004" y="18405"/>
                  <a:pt x="10119" y="18428"/>
                </a:cubicBezTo>
                <a:cubicBezTo>
                  <a:pt x="10582" y="18567"/>
                  <a:pt x="12083" y="19329"/>
                  <a:pt x="12545" y="19583"/>
                </a:cubicBezTo>
                <a:cubicBezTo>
                  <a:pt x="13076" y="19923"/>
                  <a:pt x="13256" y="20048"/>
                  <a:pt x="13192" y="20048"/>
                </a:cubicBezTo>
                <a:cubicBezTo>
                  <a:pt x="13186" y="20048"/>
                  <a:pt x="13178" y="20047"/>
                  <a:pt x="13169" y="20046"/>
                </a:cubicBezTo>
                <a:cubicBezTo>
                  <a:pt x="12384" y="19907"/>
                  <a:pt x="11413" y="19791"/>
                  <a:pt x="10582" y="19768"/>
                </a:cubicBezTo>
                <a:lnTo>
                  <a:pt x="9912" y="19722"/>
                </a:lnTo>
                <a:lnTo>
                  <a:pt x="9680" y="19583"/>
                </a:lnTo>
                <a:cubicBezTo>
                  <a:pt x="9195" y="19260"/>
                  <a:pt x="8225" y="18844"/>
                  <a:pt x="7971" y="18844"/>
                </a:cubicBezTo>
                <a:cubicBezTo>
                  <a:pt x="7763" y="18844"/>
                  <a:pt x="7878" y="18775"/>
                  <a:pt x="8502" y="18590"/>
                </a:cubicBezTo>
                <a:cubicBezTo>
                  <a:pt x="8987" y="18451"/>
                  <a:pt x="9449" y="18359"/>
                  <a:pt x="9842" y="18336"/>
                </a:cubicBezTo>
                <a:close/>
                <a:moveTo>
                  <a:pt x="7116" y="19699"/>
                </a:moveTo>
                <a:cubicBezTo>
                  <a:pt x="7116" y="19699"/>
                  <a:pt x="7255" y="19722"/>
                  <a:pt x="7439" y="19745"/>
                </a:cubicBezTo>
                <a:cubicBezTo>
                  <a:pt x="7601" y="19791"/>
                  <a:pt x="7901" y="19838"/>
                  <a:pt x="8063" y="19884"/>
                </a:cubicBezTo>
                <a:cubicBezTo>
                  <a:pt x="8364" y="19930"/>
                  <a:pt x="9218" y="20022"/>
                  <a:pt x="9311" y="20022"/>
                </a:cubicBezTo>
                <a:cubicBezTo>
                  <a:pt x="9357" y="20022"/>
                  <a:pt x="9103" y="20161"/>
                  <a:pt x="8849" y="20253"/>
                </a:cubicBezTo>
                <a:cubicBezTo>
                  <a:pt x="8641" y="20346"/>
                  <a:pt x="8179" y="20461"/>
                  <a:pt x="8063" y="20461"/>
                </a:cubicBezTo>
                <a:cubicBezTo>
                  <a:pt x="8040" y="20461"/>
                  <a:pt x="7901" y="20346"/>
                  <a:pt x="7717" y="20161"/>
                </a:cubicBezTo>
                <a:cubicBezTo>
                  <a:pt x="7555" y="19999"/>
                  <a:pt x="7347" y="19838"/>
                  <a:pt x="7255" y="19791"/>
                </a:cubicBezTo>
                <a:cubicBezTo>
                  <a:pt x="7162" y="19722"/>
                  <a:pt x="7116" y="19699"/>
                  <a:pt x="7116" y="19699"/>
                </a:cubicBezTo>
                <a:close/>
                <a:moveTo>
                  <a:pt x="10607" y="18290"/>
                </a:moveTo>
                <a:cubicBezTo>
                  <a:pt x="10951" y="18290"/>
                  <a:pt x="11459" y="18320"/>
                  <a:pt x="11968" y="18382"/>
                </a:cubicBezTo>
                <a:lnTo>
                  <a:pt x="12799" y="18451"/>
                </a:lnTo>
                <a:lnTo>
                  <a:pt x="13123" y="18613"/>
                </a:lnTo>
                <a:cubicBezTo>
                  <a:pt x="13562" y="18844"/>
                  <a:pt x="13724" y="18960"/>
                  <a:pt x="14301" y="19375"/>
                </a:cubicBezTo>
                <a:cubicBezTo>
                  <a:pt x="14902" y="19884"/>
                  <a:pt x="15248" y="20138"/>
                  <a:pt x="15572" y="20369"/>
                </a:cubicBezTo>
                <a:cubicBezTo>
                  <a:pt x="15755" y="20479"/>
                  <a:pt x="15836" y="20545"/>
                  <a:pt x="15817" y="20545"/>
                </a:cubicBezTo>
                <a:cubicBezTo>
                  <a:pt x="15811" y="20545"/>
                  <a:pt x="15799" y="20540"/>
                  <a:pt x="15780" y="20531"/>
                </a:cubicBezTo>
                <a:cubicBezTo>
                  <a:pt x="15757" y="20531"/>
                  <a:pt x="15295" y="20461"/>
                  <a:pt x="14740" y="20346"/>
                </a:cubicBezTo>
                <a:lnTo>
                  <a:pt x="13724" y="20161"/>
                </a:lnTo>
                <a:lnTo>
                  <a:pt x="13100" y="19768"/>
                </a:lnTo>
                <a:cubicBezTo>
                  <a:pt x="12753" y="19537"/>
                  <a:pt x="12337" y="19306"/>
                  <a:pt x="12222" y="19214"/>
                </a:cubicBezTo>
                <a:cubicBezTo>
                  <a:pt x="11829" y="19006"/>
                  <a:pt x="10859" y="18567"/>
                  <a:pt x="10489" y="18428"/>
                </a:cubicBezTo>
                <a:cubicBezTo>
                  <a:pt x="10258" y="18336"/>
                  <a:pt x="10166" y="18313"/>
                  <a:pt x="10235" y="18313"/>
                </a:cubicBezTo>
                <a:cubicBezTo>
                  <a:pt x="10304" y="18297"/>
                  <a:pt x="10435" y="18290"/>
                  <a:pt x="10607" y="18290"/>
                </a:cubicBezTo>
                <a:close/>
                <a:moveTo>
                  <a:pt x="13284" y="18524"/>
                </a:moveTo>
                <a:cubicBezTo>
                  <a:pt x="13319" y="18536"/>
                  <a:pt x="13517" y="18575"/>
                  <a:pt x="13747" y="18613"/>
                </a:cubicBezTo>
                <a:cubicBezTo>
                  <a:pt x="14024" y="18659"/>
                  <a:pt x="14509" y="18752"/>
                  <a:pt x="14833" y="18844"/>
                </a:cubicBezTo>
                <a:lnTo>
                  <a:pt x="15410" y="18983"/>
                </a:lnTo>
                <a:lnTo>
                  <a:pt x="15895" y="19352"/>
                </a:lnTo>
                <a:cubicBezTo>
                  <a:pt x="16149" y="19560"/>
                  <a:pt x="16612" y="19907"/>
                  <a:pt x="16866" y="20138"/>
                </a:cubicBezTo>
                <a:cubicBezTo>
                  <a:pt x="17166" y="20369"/>
                  <a:pt x="17536" y="20692"/>
                  <a:pt x="17744" y="20831"/>
                </a:cubicBezTo>
                <a:cubicBezTo>
                  <a:pt x="17928" y="20970"/>
                  <a:pt x="18090" y="21108"/>
                  <a:pt x="18090" y="21108"/>
                </a:cubicBezTo>
                <a:lnTo>
                  <a:pt x="17790" y="21062"/>
                </a:lnTo>
                <a:cubicBezTo>
                  <a:pt x="17651" y="20993"/>
                  <a:pt x="17212" y="20877"/>
                  <a:pt x="16866" y="20808"/>
                </a:cubicBezTo>
                <a:cubicBezTo>
                  <a:pt x="16334" y="20646"/>
                  <a:pt x="16196" y="20600"/>
                  <a:pt x="16057" y="20508"/>
                </a:cubicBezTo>
                <a:cubicBezTo>
                  <a:pt x="15965" y="20461"/>
                  <a:pt x="15734" y="20277"/>
                  <a:pt x="15549" y="20138"/>
                </a:cubicBezTo>
                <a:cubicBezTo>
                  <a:pt x="15202" y="19907"/>
                  <a:pt x="14856" y="19653"/>
                  <a:pt x="14163" y="19098"/>
                </a:cubicBezTo>
                <a:cubicBezTo>
                  <a:pt x="13955" y="18960"/>
                  <a:pt x="13654" y="18752"/>
                  <a:pt x="13516" y="18659"/>
                </a:cubicBezTo>
                <a:cubicBezTo>
                  <a:pt x="13400" y="18582"/>
                  <a:pt x="13300" y="18537"/>
                  <a:pt x="13284" y="18524"/>
                </a:cubicBezTo>
                <a:close/>
                <a:moveTo>
                  <a:pt x="10350" y="20022"/>
                </a:moveTo>
                <a:cubicBezTo>
                  <a:pt x="10628" y="20022"/>
                  <a:pt x="11090" y="20022"/>
                  <a:pt x="11321" y="20046"/>
                </a:cubicBezTo>
                <a:cubicBezTo>
                  <a:pt x="11852" y="20069"/>
                  <a:pt x="12823" y="20230"/>
                  <a:pt x="12823" y="20253"/>
                </a:cubicBezTo>
                <a:cubicBezTo>
                  <a:pt x="12823" y="20277"/>
                  <a:pt x="11529" y="20716"/>
                  <a:pt x="10859" y="20923"/>
                </a:cubicBezTo>
                <a:cubicBezTo>
                  <a:pt x="10166" y="21108"/>
                  <a:pt x="9819" y="21178"/>
                  <a:pt x="9241" y="21201"/>
                </a:cubicBezTo>
                <a:lnTo>
                  <a:pt x="8849" y="21224"/>
                </a:lnTo>
                <a:lnTo>
                  <a:pt x="8502" y="20877"/>
                </a:lnTo>
                <a:lnTo>
                  <a:pt x="8156" y="20531"/>
                </a:lnTo>
                <a:lnTo>
                  <a:pt x="8294" y="20531"/>
                </a:lnTo>
                <a:cubicBezTo>
                  <a:pt x="8548" y="20531"/>
                  <a:pt x="9080" y="20392"/>
                  <a:pt x="9426" y="20184"/>
                </a:cubicBezTo>
                <a:lnTo>
                  <a:pt x="9750" y="20022"/>
                </a:lnTo>
                <a:close/>
                <a:moveTo>
                  <a:pt x="15786" y="19080"/>
                </a:moveTo>
                <a:cubicBezTo>
                  <a:pt x="15830" y="19097"/>
                  <a:pt x="16044" y="19162"/>
                  <a:pt x="16357" y="19260"/>
                </a:cubicBezTo>
                <a:cubicBezTo>
                  <a:pt x="16796" y="19422"/>
                  <a:pt x="16958" y="19537"/>
                  <a:pt x="17397" y="19884"/>
                </a:cubicBezTo>
                <a:cubicBezTo>
                  <a:pt x="17721" y="20138"/>
                  <a:pt x="19014" y="21386"/>
                  <a:pt x="18991" y="21409"/>
                </a:cubicBezTo>
                <a:cubicBezTo>
                  <a:pt x="18987" y="21411"/>
                  <a:pt x="18981" y="21412"/>
                  <a:pt x="18974" y="21412"/>
                </a:cubicBezTo>
                <a:cubicBezTo>
                  <a:pt x="18897" y="21412"/>
                  <a:pt x="18666" y="21312"/>
                  <a:pt x="18645" y="21270"/>
                </a:cubicBezTo>
                <a:cubicBezTo>
                  <a:pt x="18598" y="21224"/>
                  <a:pt x="18575" y="21201"/>
                  <a:pt x="18552" y="21201"/>
                </a:cubicBezTo>
                <a:cubicBezTo>
                  <a:pt x="18483" y="21201"/>
                  <a:pt x="17882" y="20739"/>
                  <a:pt x="17027" y="20022"/>
                </a:cubicBezTo>
                <a:cubicBezTo>
                  <a:pt x="16727" y="19768"/>
                  <a:pt x="16334" y="19468"/>
                  <a:pt x="16126" y="19329"/>
                </a:cubicBezTo>
                <a:cubicBezTo>
                  <a:pt x="15963" y="19207"/>
                  <a:pt x="15818" y="19103"/>
                  <a:pt x="15786" y="19080"/>
                </a:cubicBezTo>
                <a:close/>
                <a:moveTo>
                  <a:pt x="13285" y="20300"/>
                </a:moveTo>
                <a:cubicBezTo>
                  <a:pt x="13285" y="20300"/>
                  <a:pt x="13400" y="20346"/>
                  <a:pt x="13562" y="20369"/>
                </a:cubicBezTo>
                <a:cubicBezTo>
                  <a:pt x="13700" y="20392"/>
                  <a:pt x="13862" y="20415"/>
                  <a:pt x="13932" y="20461"/>
                </a:cubicBezTo>
                <a:lnTo>
                  <a:pt x="14047" y="20484"/>
                </a:lnTo>
                <a:lnTo>
                  <a:pt x="13955" y="20508"/>
                </a:lnTo>
                <a:cubicBezTo>
                  <a:pt x="13908" y="20531"/>
                  <a:pt x="13631" y="20646"/>
                  <a:pt x="13354" y="20762"/>
                </a:cubicBezTo>
                <a:cubicBezTo>
                  <a:pt x="12592" y="21108"/>
                  <a:pt x="12430" y="21178"/>
                  <a:pt x="11644" y="21409"/>
                </a:cubicBezTo>
                <a:cubicBezTo>
                  <a:pt x="10859" y="21640"/>
                  <a:pt x="10374" y="21755"/>
                  <a:pt x="9888" y="21848"/>
                </a:cubicBezTo>
                <a:lnTo>
                  <a:pt x="9542" y="21894"/>
                </a:lnTo>
                <a:lnTo>
                  <a:pt x="9288" y="21663"/>
                </a:lnTo>
                <a:cubicBezTo>
                  <a:pt x="8872" y="21316"/>
                  <a:pt x="8872" y="21339"/>
                  <a:pt x="9449" y="21316"/>
                </a:cubicBezTo>
                <a:cubicBezTo>
                  <a:pt x="9750" y="21316"/>
                  <a:pt x="10027" y="21293"/>
                  <a:pt x="10143" y="21270"/>
                </a:cubicBezTo>
                <a:cubicBezTo>
                  <a:pt x="10489" y="21178"/>
                  <a:pt x="11390" y="20923"/>
                  <a:pt x="11714" y="20808"/>
                </a:cubicBezTo>
                <a:cubicBezTo>
                  <a:pt x="12291" y="20577"/>
                  <a:pt x="12799" y="20392"/>
                  <a:pt x="13054" y="20369"/>
                </a:cubicBezTo>
                <a:cubicBezTo>
                  <a:pt x="13215" y="20323"/>
                  <a:pt x="13285" y="20300"/>
                  <a:pt x="13285" y="20300"/>
                </a:cubicBezTo>
                <a:close/>
                <a:moveTo>
                  <a:pt x="26286" y="15973"/>
                </a:moveTo>
                <a:cubicBezTo>
                  <a:pt x="26290" y="15973"/>
                  <a:pt x="26292" y="15975"/>
                  <a:pt x="26292" y="15979"/>
                </a:cubicBezTo>
                <a:cubicBezTo>
                  <a:pt x="26246" y="16025"/>
                  <a:pt x="26246" y="16233"/>
                  <a:pt x="26223" y="16441"/>
                </a:cubicBezTo>
                <a:cubicBezTo>
                  <a:pt x="26176" y="17111"/>
                  <a:pt x="26038" y="17828"/>
                  <a:pt x="25945" y="17989"/>
                </a:cubicBezTo>
                <a:cubicBezTo>
                  <a:pt x="25876" y="18082"/>
                  <a:pt x="25691" y="18382"/>
                  <a:pt x="25460" y="18636"/>
                </a:cubicBezTo>
                <a:cubicBezTo>
                  <a:pt x="24305" y="20022"/>
                  <a:pt x="23751" y="20993"/>
                  <a:pt x="23566" y="21894"/>
                </a:cubicBezTo>
                <a:lnTo>
                  <a:pt x="23543" y="22148"/>
                </a:lnTo>
                <a:lnTo>
                  <a:pt x="23473" y="22009"/>
                </a:lnTo>
                <a:cubicBezTo>
                  <a:pt x="23312" y="21570"/>
                  <a:pt x="23057" y="20461"/>
                  <a:pt x="23057" y="20022"/>
                </a:cubicBezTo>
                <a:cubicBezTo>
                  <a:pt x="23057" y="19814"/>
                  <a:pt x="23057" y="19768"/>
                  <a:pt x="23196" y="19491"/>
                </a:cubicBezTo>
                <a:cubicBezTo>
                  <a:pt x="23519" y="18867"/>
                  <a:pt x="23889" y="18428"/>
                  <a:pt x="25067" y="17250"/>
                </a:cubicBezTo>
                <a:cubicBezTo>
                  <a:pt x="25622" y="16695"/>
                  <a:pt x="26107" y="16187"/>
                  <a:pt x="26176" y="16095"/>
                </a:cubicBezTo>
                <a:cubicBezTo>
                  <a:pt x="26215" y="16018"/>
                  <a:pt x="26269" y="15973"/>
                  <a:pt x="26286" y="15973"/>
                </a:cubicBezTo>
                <a:close/>
                <a:moveTo>
                  <a:pt x="17298" y="19654"/>
                </a:moveTo>
                <a:cubicBezTo>
                  <a:pt x="17326" y="19654"/>
                  <a:pt x="17748" y="19844"/>
                  <a:pt x="18252" y="20115"/>
                </a:cubicBezTo>
                <a:cubicBezTo>
                  <a:pt x="18760" y="20346"/>
                  <a:pt x="18945" y="20484"/>
                  <a:pt x="19569" y="20854"/>
                </a:cubicBezTo>
                <a:cubicBezTo>
                  <a:pt x="19869" y="21062"/>
                  <a:pt x="20077" y="21224"/>
                  <a:pt x="20516" y="21663"/>
                </a:cubicBezTo>
                <a:lnTo>
                  <a:pt x="21047" y="22217"/>
                </a:lnTo>
                <a:lnTo>
                  <a:pt x="21047" y="22217"/>
                </a:lnTo>
                <a:lnTo>
                  <a:pt x="20886" y="22148"/>
                </a:lnTo>
                <a:cubicBezTo>
                  <a:pt x="20793" y="22125"/>
                  <a:pt x="20447" y="21986"/>
                  <a:pt x="20100" y="21848"/>
                </a:cubicBezTo>
                <a:cubicBezTo>
                  <a:pt x="19754" y="21686"/>
                  <a:pt x="19476" y="21570"/>
                  <a:pt x="19407" y="21547"/>
                </a:cubicBezTo>
                <a:cubicBezTo>
                  <a:pt x="19384" y="21524"/>
                  <a:pt x="19014" y="21178"/>
                  <a:pt x="18598" y="20808"/>
                </a:cubicBezTo>
                <a:cubicBezTo>
                  <a:pt x="17928" y="20161"/>
                  <a:pt x="17651" y="19930"/>
                  <a:pt x="17328" y="19676"/>
                </a:cubicBezTo>
                <a:cubicBezTo>
                  <a:pt x="17302" y="19661"/>
                  <a:pt x="17292" y="19654"/>
                  <a:pt x="17298" y="19654"/>
                </a:cubicBezTo>
                <a:close/>
                <a:moveTo>
                  <a:pt x="20861" y="21755"/>
                </a:moveTo>
                <a:cubicBezTo>
                  <a:pt x="20848" y="21759"/>
                  <a:pt x="20959" y="21805"/>
                  <a:pt x="21047" y="21894"/>
                </a:cubicBezTo>
                <a:cubicBezTo>
                  <a:pt x="21463" y="22194"/>
                  <a:pt x="21741" y="22448"/>
                  <a:pt x="21694" y="22448"/>
                </a:cubicBezTo>
                <a:cubicBezTo>
                  <a:pt x="21671" y="22448"/>
                  <a:pt x="21579" y="22402"/>
                  <a:pt x="21533" y="22379"/>
                </a:cubicBezTo>
                <a:cubicBezTo>
                  <a:pt x="21418" y="22310"/>
                  <a:pt x="20807" y="21767"/>
                  <a:pt x="20861" y="21755"/>
                </a:cubicBezTo>
                <a:close/>
                <a:moveTo>
                  <a:pt x="14473" y="20547"/>
                </a:moveTo>
                <a:cubicBezTo>
                  <a:pt x="14542" y="20547"/>
                  <a:pt x="14658" y="20569"/>
                  <a:pt x="14902" y="20623"/>
                </a:cubicBezTo>
                <a:cubicBezTo>
                  <a:pt x="15364" y="20716"/>
                  <a:pt x="16334" y="20923"/>
                  <a:pt x="16357" y="20947"/>
                </a:cubicBezTo>
                <a:cubicBezTo>
                  <a:pt x="16357" y="20947"/>
                  <a:pt x="16173" y="21062"/>
                  <a:pt x="15918" y="21178"/>
                </a:cubicBezTo>
                <a:cubicBezTo>
                  <a:pt x="15664" y="21293"/>
                  <a:pt x="14994" y="21640"/>
                  <a:pt x="14417" y="21917"/>
                </a:cubicBezTo>
                <a:cubicBezTo>
                  <a:pt x="13377" y="22471"/>
                  <a:pt x="13169" y="22564"/>
                  <a:pt x="12799" y="22679"/>
                </a:cubicBezTo>
                <a:cubicBezTo>
                  <a:pt x="12430" y="22795"/>
                  <a:pt x="11829" y="22887"/>
                  <a:pt x="11205" y="22933"/>
                </a:cubicBezTo>
                <a:lnTo>
                  <a:pt x="10905" y="22957"/>
                </a:lnTo>
                <a:lnTo>
                  <a:pt x="10628" y="22772"/>
                </a:lnTo>
                <a:cubicBezTo>
                  <a:pt x="10489" y="22656"/>
                  <a:pt x="10212" y="22448"/>
                  <a:pt x="10004" y="22310"/>
                </a:cubicBezTo>
                <a:lnTo>
                  <a:pt x="9657" y="22009"/>
                </a:lnTo>
                <a:lnTo>
                  <a:pt x="10027" y="21986"/>
                </a:lnTo>
                <a:cubicBezTo>
                  <a:pt x="10859" y="21894"/>
                  <a:pt x="12199" y="21501"/>
                  <a:pt x="13285" y="20993"/>
                </a:cubicBezTo>
                <a:cubicBezTo>
                  <a:pt x="13839" y="20739"/>
                  <a:pt x="14163" y="20623"/>
                  <a:pt x="14370" y="20577"/>
                </a:cubicBezTo>
                <a:cubicBezTo>
                  <a:pt x="14399" y="20558"/>
                  <a:pt x="14424" y="20547"/>
                  <a:pt x="14473" y="20547"/>
                </a:cubicBezTo>
                <a:close/>
                <a:moveTo>
                  <a:pt x="25922" y="18220"/>
                </a:moveTo>
                <a:cubicBezTo>
                  <a:pt x="25922" y="18267"/>
                  <a:pt x="25853" y="18498"/>
                  <a:pt x="25807" y="18775"/>
                </a:cubicBezTo>
                <a:cubicBezTo>
                  <a:pt x="25530" y="19722"/>
                  <a:pt x="25460" y="19953"/>
                  <a:pt x="25067" y="20508"/>
                </a:cubicBezTo>
                <a:cubicBezTo>
                  <a:pt x="24582" y="21224"/>
                  <a:pt x="24236" y="22056"/>
                  <a:pt x="24097" y="22772"/>
                </a:cubicBezTo>
                <a:cubicBezTo>
                  <a:pt x="24050" y="23006"/>
                  <a:pt x="24027" y="23121"/>
                  <a:pt x="23989" y="23121"/>
                </a:cubicBezTo>
                <a:cubicBezTo>
                  <a:pt x="23951" y="23121"/>
                  <a:pt x="23899" y="23012"/>
                  <a:pt x="23797" y="22795"/>
                </a:cubicBezTo>
                <a:lnTo>
                  <a:pt x="23635" y="22379"/>
                </a:lnTo>
                <a:lnTo>
                  <a:pt x="23681" y="22032"/>
                </a:lnTo>
                <a:cubicBezTo>
                  <a:pt x="23727" y="21848"/>
                  <a:pt x="23774" y="21570"/>
                  <a:pt x="23843" y="21432"/>
                </a:cubicBezTo>
                <a:cubicBezTo>
                  <a:pt x="24005" y="20854"/>
                  <a:pt x="24490" y="20022"/>
                  <a:pt x="25160" y="19191"/>
                </a:cubicBezTo>
                <a:cubicBezTo>
                  <a:pt x="25345" y="18983"/>
                  <a:pt x="25576" y="18682"/>
                  <a:pt x="25691" y="18521"/>
                </a:cubicBezTo>
                <a:cubicBezTo>
                  <a:pt x="25807" y="18336"/>
                  <a:pt x="25922" y="18220"/>
                  <a:pt x="25922" y="18220"/>
                </a:cubicBezTo>
                <a:close/>
                <a:moveTo>
                  <a:pt x="21047" y="18151"/>
                </a:moveTo>
                <a:lnTo>
                  <a:pt x="21232" y="18428"/>
                </a:lnTo>
                <a:cubicBezTo>
                  <a:pt x="21348" y="18613"/>
                  <a:pt x="21556" y="18867"/>
                  <a:pt x="21671" y="19029"/>
                </a:cubicBezTo>
                <a:cubicBezTo>
                  <a:pt x="21925" y="19375"/>
                  <a:pt x="22688" y="20138"/>
                  <a:pt x="22734" y="20138"/>
                </a:cubicBezTo>
                <a:cubicBezTo>
                  <a:pt x="22757" y="20138"/>
                  <a:pt x="22826" y="20346"/>
                  <a:pt x="22849" y="20623"/>
                </a:cubicBezTo>
                <a:cubicBezTo>
                  <a:pt x="22988" y="21386"/>
                  <a:pt x="23404" y="22541"/>
                  <a:pt x="23797" y="23303"/>
                </a:cubicBezTo>
                <a:cubicBezTo>
                  <a:pt x="23859" y="23407"/>
                  <a:pt x="23884" y="23492"/>
                  <a:pt x="23872" y="23492"/>
                </a:cubicBezTo>
                <a:cubicBezTo>
                  <a:pt x="23870" y="23492"/>
                  <a:pt x="23868" y="23490"/>
                  <a:pt x="23866" y="23488"/>
                </a:cubicBezTo>
                <a:cubicBezTo>
                  <a:pt x="23727" y="23396"/>
                  <a:pt x="22919" y="22587"/>
                  <a:pt x="22688" y="22310"/>
                </a:cubicBezTo>
                <a:cubicBezTo>
                  <a:pt x="22133" y="21617"/>
                  <a:pt x="21902" y="21201"/>
                  <a:pt x="21533" y="20253"/>
                </a:cubicBezTo>
                <a:cubicBezTo>
                  <a:pt x="21209" y="19491"/>
                  <a:pt x="21117" y="19121"/>
                  <a:pt x="21094" y="18451"/>
                </a:cubicBezTo>
                <a:lnTo>
                  <a:pt x="21047" y="18151"/>
                </a:lnTo>
                <a:close/>
                <a:moveTo>
                  <a:pt x="25018" y="20826"/>
                </a:moveTo>
                <a:cubicBezTo>
                  <a:pt x="25030" y="20826"/>
                  <a:pt x="25008" y="20898"/>
                  <a:pt x="24952" y="21039"/>
                </a:cubicBezTo>
                <a:cubicBezTo>
                  <a:pt x="24836" y="21293"/>
                  <a:pt x="24744" y="21686"/>
                  <a:pt x="24698" y="22102"/>
                </a:cubicBezTo>
                <a:cubicBezTo>
                  <a:pt x="24628" y="22471"/>
                  <a:pt x="24490" y="23049"/>
                  <a:pt x="24351" y="23419"/>
                </a:cubicBezTo>
                <a:lnTo>
                  <a:pt x="24259" y="23650"/>
                </a:lnTo>
                <a:lnTo>
                  <a:pt x="24213" y="23580"/>
                </a:lnTo>
                <a:cubicBezTo>
                  <a:pt x="24120" y="23419"/>
                  <a:pt x="24120" y="23257"/>
                  <a:pt x="24213" y="22841"/>
                </a:cubicBezTo>
                <a:cubicBezTo>
                  <a:pt x="24328" y="22333"/>
                  <a:pt x="24490" y="21848"/>
                  <a:pt x="24744" y="21293"/>
                </a:cubicBezTo>
                <a:cubicBezTo>
                  <a:pt x="24908" y="20978"/>
                  <a:pt x="25000" y="20826"/>
                  <a:pt x="25018" y="20826"/>
                </a:cubicBezTo>
                <a:close/>
                <a:moveTo>
                  <a:pt x="16717" y="21047"/>
                </a:moveTo>
                <a:cubicBezTo>
                  <a:pt x="16733" y="21047"/>
                  <a:pt x="16745" y="21051"/>
                  <a:pt x="16750" y="21062"/>
                </a:cubicBezTo>
                <a:cubicBezTo>
                  <a:pt x="16750" y="21058"/>
                  <a:pt x="16757" y="21056"/>
                  <a:pt x="16770" y="21056"/>
                </a:cubicBezTo>
                <a:cubicBezTo>
                  <a:pt x="16831" y="21056"/>
                  <a:pt x="17033" y="21101"/>
                  <a:pt x="17282" y="21178"/>
                </a:cubicBezTo>
                <a:cubicBezTo>
                  <a:pt x="17536" y="21270"/>
                  <a:pt x="17859" y="21339"/>
                  <a:pt x="17952" y="21386"/>
                </a:cubicBezTo>
                <a:lnTo>
                  <a:pt x="18113" y="21432"/>
                </a:lnTo>
                <a:lnTo>
                  <a:pt x="17674" y="21663"/>
                </a:lnTo>
                <a:cubicBezTo>
                  <a:pt x="17443" y="21778"/>
                  <a:pt x="17051" y="22009"/>
                  <a:pt x="16819" y="22148"/>
                </a:cubicBezTo>
                <a:cubicBezTo>
                  <a:pt x="15225" y="23072"/>
                  <a:pt x="13585" y="23696"/>
                  <a:pt x="12522" y="23742"/>
                </a:cubicBezTo>
                <a:lnTo>
                  <a:pt x="12176" y="23765"/>
                </a:lnTo>
                <a:lnTo>
                  <a:pt x="11852" y="23603"/>
                </a:lnTo>
                <a:cubicBezTo>
                  <a:pt x="11667" y="23511"/>
                  <a:pt x="11436" y="23349"/>
                  <a:pt x="11298" y="23257"/>
                </a:cubicBezTo>
                <a:lnTo>
                  <a:pt x="11044" y="23072"/>
                </a:lnTo>
                <a:lnTo>
                  <a:pt x="11321" y="23072"/>
                </a:lnTo>
                <a:cubicBezTo>
                  <a:pt x="12337" y="23072"/>
                  <a:pt x="13054" y="22887"/>
                  <a:pt x="14070" y="22333"/>
                </a:cubicBezTo>
                <a:cubicBezTo>
                  <a:pt x="14602" y="22032"/>
                  <a:pt x="16103" y="21293"/>
                  <a:pt x="16450" y="21131"/>
                </a:cubicBezTo>
                <a:cubicBezTo>
                  <a:pt x="16556" y="21096"/>
                  <a:pt x="16663" y="21047"/>
                  <a:pt x="16717" y="21047"/>
                </a:cubicBezTo>
                <a:close/>
                <a:moveTo>
                  <a:pt x="18305" y="21519"/>
                </a:moveTo>
                <a:cubicBezTo>
                  <a:pt x="18313" y="21519"/>
                  <a:pt x="18318" y="21521"/>
                  <a:pt x="18321" y="21524"/>
                </a:cubicBezTo>
                <a:cubicBezTo>
                  <a:pt x="18324" y="21521"/>
                  <a:pt x="18331" y="21520"/>
                  <a:pt x="18341" y="21520"/>
                </a:cubicBezTo>
                <a:cubicBezTo>
                  <a:pt x="18406" y="21520"/>
                  <a:pt x="18606" y="21580"/>
                  <a:pt x="18806" y="21640"/>
                </a:cubicBezTo>
                <a:lnTo>
                  <a:pt x="19245" y="21778"/>
                </a:lnTo>
                <a:lnTo>
                  <a:pt x="18552" y="22217"/>
                </a:lnTo>
                <a:cubicBezTo>
                  <a:pt x="17536" y="22887"/>
                  <a:pt x="16519" y="23465"/>
                  <a:pt x="16149" y="23650"/>
                </a:cubicBezTo>
                <a:cubicBezTo>
                  <a:pt x="15526" y="23973"/>
                  <a:pt x="14625" y="24273"/>
                  <a:pt x="13978" y="24389"/>
                </a:cubicBezTo>
                <a:lnTo>
                  <a:pt x="13724" y="24435"/>
                </a:lnTo>
                <a:lnTo>
                  <a:pt x="13400" y="24320"/>
                </a:lnTo>
                <a:cubicBezTo>
                  <a:pt x="13238" y="24273"/>
                  <a:pt x="12915" y="24112"/>
                  <a:pt x="12707" y="23996"/>
                </a:cubicBezTo>
                <a:lnTo>
                  <a:pt x="12337" y="23835"/>
                </a:lnTo>
                <a:lnTo>
                  <a:pt x="12592" y="23835"/>
                </a:lnTo>
                <a:cubicBezTo>
                  <a:pt x="13146" y="23835"/>
                  <a:pt x="13839" y="23650"/>
                  <a:pt x="14740" y="23303"/>
                </a:cubicBezTo>
                <a:cubicBezTo>
                  <a:pt x="15526" y="22980"/>
                  <a:pt x="16057" y="22726"/>
                  <a:pt x="16866" y="22263"/>
                </a:cubicBezTo>
                <a:cubicBezTo>
                  <a:pt x="17641" y="21811"/>
                  <a:pt x="18196" y="21519"/>
                  <a:pt x="18305" y="21519"/>
                </a:cubicBezTo>
                <a:close/>
                <a:moveTo>
                  <a:pt x="24952" y="24551"/>
                </a:moveTo>
                <a:cubicBezTo>
                  <a:pt x="24998" y="24551"/>
                  <a:pt x="25021" y="24574"/>
                  <a:pt x="25021" y="24620"/>
                </a:cubicBezTo>
                <a:cubicBezTo>
                  <a:pt x="25021" y="24632"/>
                  <a:pt x="25021" y="24637"/>
                  <a:pt x="25018" y="24637"/>
                </a:cubicBezTo>
                <a:cubicBezTo>
                  <a:pt x="25015" y="24637"/>
                  <a:pt x="25010" y="24632"/>
                  <a:pt x="24998" y="24620"/>
                </a:cubicBezTo>
                <a:cubicBezTo>
                  <a:pt x="24929" y="24574"/>
                  <a:pt x="24929" y="24551"/>
                  <a:pt x="24952" y="24551"/>
                </a:cubicBezTo>
                <a:close/>
                <a:moveTo>
                  <a:pt x="22275" y="23010"/>
                </a:moveTo>
                <a:cubicBezTo>
                  <a:pt x="22366" y="23010"/>
                  <a:pt x="22445" y="23056"/>
                  <a:pt x="22572" y="23141"/>
                </a:cubicBezTo>
                <a:cubicBezTo>
                  <a:pt x="22642" y="23188"/>
                  <a:pt x="22849" y="23349"/>
                  <a:pt x="23034" y="23488"/>
                </a:cubicBezTo>
                <a:lnTo>
                  <a:pt x="23335" y="23742"/>
                </a:lnTo>
                <a:lnTo>
                  <a:pt x="22965" y="23788"/>
                </a:lnTo>
                <a:cubicBezTo>
                  <a:pt x="22757" y="23835"/>
                  <a:pt x="22457" y="23881"/>
                  <a:pt x="22295" y="23950"/>
                </a:cubicBezTo>
                <a:cubicBezTo>
                  <a:pt x="22156" y="23996"/>
                  <a:pt x="21879" y="24066"/>
                  <a:pt x="21694" y="24112"/>
                </a:cubicBezTo>
                <a:lnTo>
                  <a:pt x="20909" y="24366"/>
                </a:lnTo>
                <a:cubicBezTo>
                  <a:pt x="20539" y="24528"/>
                  <a:pt x="19384" y="24851"/>
                  <a:pt x="19268" y="24851"/>
                </a:cubicBezTo>
                <a:cubicBezTo>
                  <a:pt x="19245" y="24851"/>
                  <a:pt x="19384" y="24759"/>
                  <a:pt x="19592" y="24643"/>
                </a:cubicBezTo>
                <a:cubicBezTo>
                  <a:pt x="19800" y="24528"/>
                  <a:pt x="20169" y="24297"/>
                  <a:pt x="20401" y="24112"/>
                </a:cubicBezTo>
                <a:cubicBezTo>
                  <a:pt x="21117" y="23603"/>
                  <a:pt x="21417" y="23419"/>
                  <a:pt x="21810" y="23211"/>
                </a:cubicBezTo>
                <a:cubicBezTo>
                  <a:pt x="22047" y="23074"/>
                  <a:pt x="22169" y="23010"/>
                  <a:pt x="22275" y="23010"/>
                </a:cubicBezTo>
                <a:close/>
                <a:moveTo>
                  <a:pt x="19428" y="21888"/>
                </a:moveTo>
                <a:cubicBezTo>
                  <a:pt x="19473" y="21888"/>
                  <a:pt x="19520" y="21899"/>
                  <a:pt x="19592" y="21917"/>
                </a:cubicBezTo>
                <a:cubicBezTo>
                  <a:pt x="19638" y="21963"/>
                  <a:pt x="20054" y="22102"/>
                  <a:pt x="20493" y="22263"/>
                </a:cubicBezTo>
                <a:cubicBezTo>
                  <a:pt x="20909" y="22448"/>
                  <a:pt x="21255" y="22564"/>
                  <a:pt x="21255" y="22587"/>
                </a:cubicBezTo>
                <a:cubicBezTo>
                  <a:pt x="21255" y="22587"/>
                  <a:pt x="21232" y="22610"/>
                  <a:pt x="21209" y="22610"/>
                </a:cubicBezTo>
                <a:cubicBezTo>
                  <a:pt x="21186" y="22610"/>
                  <a:pt x="21024" y="22726"/>
                  <a:pt x="20863" y="22818"/>
                </a:cubicBezTo>
                <a:cubicBezTo>
                  <a:pt x="18899" y="24089"/>
                  <a:pt x="18575" y="24297"/>
                  <a:pt x="17952" y="24551"/>
                </a:cubicBezTo>
                <a:cubicBezTo>
                  <a:pt x="17397" y="24782"/>
                  <a:pt x="16519" y="25036"/>
                  <a:pt x="16265" y="25036"/>
                </a:cubicBezTo>
                <a:cubicBezTo>
                  <a:pt x="15872" y="25036"/>
                  <a:pt x="14786" y="24805"/>
                  <a:pt x="14163" y="24574"/>
                </a:cubicBezTo>
                <a:lnTo>
                  <a:pt x="13932" y="24505"/>
                </a:lnTo>
                <a:lnTo>
                  <a:pt x="14116" y="24458"/>
                </a:lnTo>
                <a:cubicBezTo>
                  <a:pt x="14648" y="24412"/>
                  <a:pt x="15526" y="24112"/>
                  <a:pt x="16173" y="23788"/>
                </a:cubicBezTo>
                <a:cubicBezTo>
                  <a:pt x="16635" y="23557"/>
                  <a:pt x="17975" y="22749"/>
                  <a:pt x="19153" y="21986"/>
                </a:cubicBezTo>
                <a:cubicBezTo>
                  <a:pt x="19294" y="21915"/>
                  <a:pt x="19358" y="21888"/>
                  <a:pt x="19428" y="21888"/>
                </a:cubicBezTo>
                <a:close/>
                <a:moveTo>
                  <a:pt x="21509" y="22702"/>
                </a:moveTo>
                <a:cubicBezTo>
                  <a:pt x="21556" y="22702"/>
                  <a:pt x="21671" y="22726"/>
                  <a:pt x="21787" y="22795"/>
                </a:cubicBezTo>
                <a:cubicBezTo>
                  <a:pt x="21902" y="22841"/>
                  <a:pt x="22018" y="22887"/>
                  <a:pt x="22018" y="22910"/>
                </a:cubicBezTo>
                <a:cubicBezTo>
                  <a:pt x="22041" y="22910"/>
                  <a:pt x="21948" y="22957"/>
                  <a:pt x="21856" y="23026"/>
                </a:cubicBezTo>
                <a:cubicBezTo>
                  <a:pt x="21579" y="23141"/>
                  <a:pt x="21117" y="23419"/>
                  <a:pt x="20678" y="23742"/>
                </a:cubicBezTo>
                <a:cubicBezTo>
                  <a:pt x="20100" y="24181"/>
                  <a:pt x="19592" y="24505"/>
                  <a:pt x="19153" y="24759"/>
                </a:cubicBezTo>
                <a:cubicBezTo>
                  <a:pt x="18806" y="24920"/>
                  <a:pt x="18714" y="24990"/>
                  <a:pt x="18460" y="25013"/>
                </a:cubicBezTo>
                <a:cubicBezTo>
                  <a:pt x="18121" y="25053"/>
                  <a:pt x="17282" y="25110"/>
                  <a:pt x="17030" y="25110"/>
                </a:cubicBezTo>
                <a:cubicBezTo>
                  <a:pt x="16990" y="25110"/>
                  <a:pt x="16964" y="25108"/>
                  <a:pt x="16958" y="25105"/>
                </a:cubicBezTo>
                <a:cubicBezTo>
                  <a:pt x="16935" y="25105"/>
                  <a:pt x="17004" y="25036"/>
                  <a:pt x="17212" y="24990"/>
                </a:cubicBezTo>
                <a:cubicBezTo>
                  <a:pt x="17628" y="24874"/>
                  <a:pt x="18021" y="24736"/>
                  <a:pt x="18552" y="24458"/>
                </a:cubicBezTo>
                <a:cubicBezTo>
                  <a:pt x="19014" y="24227"/>
                  <a:pt x="19292" y="24066"/>
                  <a:pt x="20424" y="23303"/>
                </a:cubicBezTo>
                <a:cubicBezTo>
                  <a:pt x="21163" y="22818"/>
                  <a:pt x="21371" y="22702"/>
                  <a:pt x="21509" y="22702"/>
                </a:cubicBezTo>
                <a:close/>
                <a:moveTo>
                  <a:pt x="29388" y="26145"/>
                </a:moveTo>
                <a:lnTo>
                  <a:pt x="29411" y="26168"/>
                </a:lnTo>
                <a:lnTo>
                  <a:pt x="29342" y="26168"/>
                </a:lnTo>
                <a:cubicBezTo>
                  <a:pt x="29318" y="26168"/>
                  <a:pt x="29318" y="26145"/>
                  <a:pt x="29388" y="26145"/>
                </a:cubicBezTo>
                <a:close/>
                <a:moveTo>
                  <a:pt x="29526" y="26168"/>
                </a:moveTo>
                <a:cubicBezTo>
                  <a:pt x="29526" y="26191"/>
                  <a:pt x="29550" y="26191"/>
                  <a:pt x="29550" y="26191"/>
                </a:cubicBezTo>
                <a:lnTo>
                  <a:pt x="29503" y="26191"/>
                </a:lnTo>
                <a:cubicBezTo>
                  <a:pt x="29457" y="26191"/>
                  <a:pt x="29457" y="26168"/>
                  <a:pt x="29526" y="26168"/>
                </a:cubicBezTo>
                <a:close/>
                <a:moveTo>
                  <a:pt x="29665" y="26237"/>
                </a:moveTo>
                <a:cubicBezTo>
                  <a:pt x="29688" y="26237"/>
                  <a:pt x="29757" y="26237"/>
                  <a:pt x="29711" y="26260"/>
                </a:cubicBezTo>
                <a:lnTo>
                  <a:pt x="29642" y="26260"/>
                </a:lnTo>
                <a:cubicBezTo>
                  <a:pt x="29619" y="26260"/>
                  <a:pt x="29642" y="26237"/>
                  <a:pt x="29665" y="26237"/>
                </a:cubicBezTo>
                <a:close/>
                <a:moveTo>
                  <a:pt x="29850" y="26260"/>
                </a:moveTo>
                <a:cubicBezTo>
                  <a:pt x="29896" y="26260"/>
                  <a:pt x="29919" y="26283"/>
                  <a:pt x="29896" y="26283"/>
                </a:cubicBezTo>
                <a:lnTo>
                  <a:pt x="29804" y="26283"/>
                </a:lnTo>
                <a:cubicBezTo>
                  <a:pt x="29781" y="26283"/>
                  <a:pt x="29804" y="26260"/>
                  <a:pt x="29850" y="26260"/>
                </a:cubicBezTo>
                <a:close/>
                <a:moveTo>
                  <a:pt x="30012" y="26283"/>
                </a:moveTo>
                <a:cubicBezTo>
                  <a:pt x="30081" y="26307"/>
                  <a:pt x="30104" y="26307"/>
                  <a:pt x="30081" y="26307"/>
                </a:cubicBezTo>
                <a:lnTo>
                  <a:pt x="29988" y="26307"/>
                </a:lnTo>
                <a:cubicBezTo>
                  <a:pt x="29965" y="26307"/>
                  <a:pt x="29988" y="26283"/>
                  <a:pt x="30012" y="26283"/>
                </a:cubicBezTo>
                <a:close/>
                <a:moveTo>
                  <a:pt x="30220" y="26307"/>
                </a:moveTo>
                <a:cubicBezTo>
                  <a:pt x="30266" y="26353"/>
                  <a:pt x="30289" y="26353"/>
                  <a:pt x="30266" y="26353"/>
                </a:cubicBezTo>
                <a:lnTo>
                  <a:pt x="30196" y="26353"/>
                </a:lnTo>
                <a:cubicBezTo>
                  <a:pt x="30150" y="26353"/>
                  <a:pt x="30196" y="26307"/>
                  <a:pt x="30220" y="26307"/>
                </a:cubicBezTo>
                <a:close/>
                <a:moveTo>
                  <a:pt x="30451" y="26353"/>
                </a:moveTo>
                <a:cubicBezTo>
                  <a:pt x="30543" y="26376"/>
                  <a:pt x="30543" y="26376"/>
                  <a:pt x="30497" y="26376"/>
                </a:cubicBezTo>
                <a:lnTo>
                  <a:pt x="30427" y="26376"/>
                </a:lnTo>
                <a:cubicBezTo>
                  <a:pt x="30381" y="26376"/>
                  <a:pt x="30427" y="26353"/>
                  <a:pt x="30451" y="26353"/>
                </a:cubicBezTo>
                <a:close/>
                <a:moveTo>
                  <a:pt x="31282" y="26468"/>
                </a:moveTo>
                <a:cubicBezTo>
                  <a:pt x="31352" y="26468"/>
                  <a:pt x="31375" y="26491"/>
                  <a:pt x="31352" y="26491"/>
                </a:cubicBezTo>
                <a:lnTo>
                  <a:pt x="31236" y="26491"/>
                </a:lnTo>
                <a:cubicBezTo>
                  <a:pt x="31190" y="26491"/>
                  <a:pt x="31236" y="26468"/>
                  <a:pt x="31282" y="26468"/>
                </a:cubicBezTo>
                <a:close/>
                <a:moveTo>
                  <a:pt x="25114" y="24643"/>
                </a:moveTo>
                <a:lnTo>
                  <a:pt x="26084" y="25128"/>
                </a:lnTo>
                <a:cubicBezTo>
                  <a:pt x="26384" y="25267"/>
                  <a:pt x="26777" y="25475"/>
                  <a:pt x="26916" y="25521"/>
                </a:cubicBezTo>
                <a:cubicBezTo>
                  <a:pt x="27794" y="25914"/>
                  <a:pt x="29087" y="26307"/>
                  <a:pt x="29781" y="26445"/>
                </a:cubicBezTo>
                <a:cubicBezTo>
                  <a:pt x="30046" y="26501"/>
                  <a:pt x="30126" y="26532"/>
                  <a:pt x="30045" y="26532"/>
                </a:cubicBezTo>
                <a:cubicBezTo>
                  <a:pt x="29992" y="26532"/>
                  <a:pt x="29870" y="26519"/>
                  <a:pt x="29688" y="26491"/>
                </a:cubicBezTo>
                <a:cubicBezTo>
                  <a:pt x="29064" y="26376"/>
                  <a:pt x="28140" y="26099"/>
                  <a:pt x="27493" y="25821"/>
                </a:cubicBezTo>
                <a:cubicBezTo>
                  <a:pt x="26962" y="25590"/>
                  <a:pt x="25183" y="24712"/>
                  <a:pt x="25114" y="24643"/>
                </a:cubicBezTo>
                <a:close/>
                <a:moveTo>
                  <a:pt x="30312" y="26515"/>
                </a:moveTo>
                <a:cubicBezTo>
                  <a:pt x="30358" y="26538"/>
                  <a:pt x="30381" y="26538"/>
                  <a:pt x="30358" y="26538"/>
                </a:cubicBezTo>
                <a:lnTo>
                  <a:pt x="30243" y="26538"/>
                </a:lnTo>
                <a:cubicBezTo>
                  <a:pt x="30220" y="26538"/>
                  <a:pt x="30243" y="26515"/>
                  <a:pt x="30312" y="26515"/>
                </a:cubicBezTo>
                <a:close/>
                <a:moveTo>
                  <a:pt x="33226" y="26436"/>
                </a:moveTo>
                <a:cubicBezTo>
                  <a:pt x="33251" y="26436"/>
                  <a:pt x="33274" y="26448"/>
                  <a:pt x="33315" y="26468"/>
                </a:cubicBezTo>
                <a:cubicBezTo>
                  <a:pt x="33362" y="26491"/>
                  <a:pt x="33339" y="26491"/>
                  <a:pt x="33200" y="26538"/>
                </a:cubicBezTo>
                <a:cubicBezTo>
                  <a:pt x="33083" y="26582"/>
                  <a:pt x="32993" y="26598"/>
                  <a:pt x="32773" y="26598"/>
                </a:cubicBezTo>
                <a:cubicBezTo>
                  <a:pt x="32646" y="26598"/>
                  <a:pt x="32475" y="26592"/>
                  <a:pt x="32230" y="26584"/>
                </a:cubicBezTo>
                <a:cubicBezTo>
                  <a:pt x="31837" y="26538"/>
                  <a:pt x="31490" y="26538"/>
                  <a:pt x="31467" y="26515"/>
                </a:cubicBezTo>
                <a:lnTo>
                  <a:pt x="32206" y="26515"/>
                </a:lnTo>
                <a:cubicBezTo>
                  <a:pt x="32669" y="26515"/>
                  <a:pt x="33015" y="26515"/>
                  <a:pt x="33084" y="26491"/>
                </a:cubicBezTo>
                <a:cubicBezTo>
                  <a:pt x="33161" y="26453"/>
                  <a:pt x="33195" y="26436"/>
                  <a:pt x="33226" y="26436"/>
                </a:cubicBezTo>
                <a:close/>
                <a:moveTo>
                  <a:pt x="30589" y="26584"/>
                </a:moveTo>
                <a:cubicBezTo>
                  <a:pt x="30612" y="26584"/>
                  <a:pt x="30682" y="26584"/>
                  <a:pt x="30658" y="26607"/>
                </a:cubicBezTo>
                <a:lnTo>
                  <a:pt x="30566" y="26607"/>
                </a:lnTo>
                <a:cubicBezTo>
                  <a:pt x="30543" y="26607"/>
                  <a:pt x="30566" y="26584"/>
                  <a:pt x="30589" y="26584"/>
                </a:cubicBezTo>
                <a:close/>
                <a:moveTo>
                  <a:pt x="248" y="1"/>
                </a:moveTo>
                <a:cubicBezTo>
                  <a:pt x="169" y="1"/>
                  <a:pt x="124" y="22"/>
                  <a:pt x="92" y="61"/>
                </a:cubicBezTo>
                <a:cubicBezTo>
                  <a:pt x="0" y="176"/>
                  <a:pt x="46" y="477"/>
                  <a:pt x="231" y="1077"/>
                </a:cubicBezTo>
                <a:cubicBezTo>
                  <a:pt x="578" y="2094"/>
                  <a:pt x="878" y="2672"/>
                  <a:pt x="1479" y="3434"/>
                </a:cubicBezTo>
                <a:cubicBezTo>
                  <a:pt x="2426" y="4682"/>
                  <a:pt x="3211" y="5467"/>
                  <a:pt x="4159" y="6091"/>
                </a:cubicBezTo>
                <a:cubicBezTo>
                  <a:pt x="4921" y="6622"/>
                  <a:pt x="6076" y="7177"/>
                  <a:pt x="7255" y="7570"/>
                </a:cubicBezTo>
                <a:cubicBezTo>
                  <a:pt x="7601" y="7685"/>
                  <a:pt x="8063" y="7870"/>
                  <a:pt x="8317" y="7939"/>
                </a:cubicBezTo>
                <a:cubicBezTo>
                  <a:pt x="9288" y="8286"/>
                  <a:pt x="9819" y="8494"/>
                  <a:pt x="10281" y="8632"/>
                </a:cubicBezTo>
                <a:cubicBezTo>
                  <a:pt x="11298" y="8979"/>
                  <a:pt x="12129" y="9372"/>
                  <a:pt x="12314" y="9533"/>
                </a:cubicBezTo>
                <a:cubicBezTo>
                  <a:pt x="12430" y="9649"/>
                  <a:pt x="13030" y="10481"/>
                  <a:pt x="13377" y="11012"/>
                </a:cubicBezTo>
                <a:cubicBezTo>
                  <a:pt x="13493" y="11174"/>
                  <a:pt x="13816" y="11751"/>
                  <a:pt x="14070" y="12260"/>
                </a:cubicBezTo>
                <a:cubicBezTo>
                  <a:pt x="14740" y="13530"/>
                  <a:pt x="15248" y="14478"/>
                  <a:pt x="15595" y="15078"/>
                </a:cubicBezTo>
                <a:cubicBezTo>
                  <a:pt x="15632" y="15128"/>
                  <a:pt x="15649" y="15151"/>
                  <a:pt x="15647" y="15151"/>
                </a:cubicBezTo>
                <a:cubicBezTo>
                  <a:pt x="15644" y="15151"/>
                  <a:pt x="15627" y="15133"/>
                  <a:pt x="15595" y="15101"/>
                </a:cubicBezTo>
                <a:cubicBezTo>
                  <a:pt x="15479" y="14986"/>
                  <a:pt x="14994" y="14362"/>
                  <a:pt x="14671" y="13923"/>
                </a:cubicBezTo>
                <a:cubicBezTo>
                  <a:pt x="14093" y="13138"/>
                  <a:pt x="13724" y="12722"/>
                  <a:pt x="13238" y="12260"/>
                </a:cubicBezTo>
                <a:cubicBezTo>
                  <a:pt x="11321" y="10596"/>
                  <a:pt x="8618" y="9302"/>
                  <a:pt x="6307" y="8910"/>
                </a:cubicBezTo>
                <a:cubicBezTo>
                  <a:pt x="6037" y="8855"/>
                  <a:pt x="5695" y="8833"/>
                  <a:pt x="5100" y="8833"/>
                </a:cubicBezTo>
                <a:cubicBezTo>
                  <a:pt x="4680" y="8833"/>
                  <a:pt x="4133" y="8844"/>
                  <a:pt x="3396" y="8863"/>
                </a:cubicBezTo>
                <a:cubicBezTo>
                  <a:pt x="2310" y="8910"/>
                  <a:pt x="1918" y="8910"/>
                  <a:pt x="1594" y="8910"/>
                </a:cubicBezTo>
                <a:cubicBezTo>
                  <a:pt x="1409" y="8910"/>
                  <a:pt x="1409" y="8979"/>
                  <a:pt x="1594" y="9164"/>
                </a:cubicBezTo>
                <a:cubicBezTo>
                  <a:pt x="1687" y="9256"/>
                  <a:pt x="1825" y="9487"/>
                  <a:pt x="1918" y="9672"/>
                </a:cubicBezTo>
                <a:cubicBezTo>
                  <a:pt x="2588" y="10896"/>
                  <a:pt x="2934" y="11359"/>
                  <a:pt x="3558" y="11913"/>
                </a:cubicBezTo>
                <a:cubicBezTo>
                  <a:pt x="4344" y="12560"/>
                  <a:pt x="5591" y="13322"/>
                  <a:pt x="6885" y="13877"/>
                </a:cubicBezTo>
                <a:cubicBezTo>
                  <a:pt x="7578" y="14154"/>
                  <a:pt x="7971" y="14293"/>
                  <a:pt x="8941" y="14524"/>
                </a:cubicBezTo>
                <a:cubicBezTo>
                  <a:pt x="10096" y="14824"/>
                  <a:pt x="11090" y="14986"/>
                  <a:pt x="12060" y="15078"/>
                </a:cubicBezTo>
                <a:cubicBezTo>
                  <a:pt x="12823" y="15171"/>
                  <a:pt x="14024" y="15286"/>
                  <a:pt x="14139" y="15309"/>
                </a:cubicBezTo>
                <a:cubicBezTo>
                  <a:pt x="14486" y="15402"/>
                  <a:pt x="15780" y="15841"/>
                  <a:pt x="15988" y="15910"/>
                </a:cubicBezTo>
                <a:cubicBezTo>
                  <a:pt x="16173" y="16002"/>
                  <a:pt x="16219" y="16025"/>
                  <a:pt x="16357" y="16233"/>
                </a:cubicBezTo>
                <a:cubicBezTo>
                  <a:pt x="17258" y="17597"/>
                  <a:pt x="18691" y="19445"/>
                  <a:pt x="19684" y="20484"/>
                </a:cubicBezTo>
                <a:cubicBezTo>
                  <a:pt x="19800" y="20600"/>
                  <a:pt x="19892" y="20715"/>
                  <a:pt x="19926" y="20755"/>
                </a:cubicBezTo>
                <a:lnTo>
                  <a:pt x="19926" y="20755"/>
                </a:lnTo>
                <a:cubicBezTo>
                  <a:pt x="19863" y="20719"/>
                  <a:pt x="19663" y="20587"/>
                  <a:pt x="19384" y="20415"/>
                </a:cubicBezTo>
                <a:cubicBezTo>
                  <a:pt x="19130" y="20253"/>
                  <a:pt x="18645" y="19953"/>
                  <a:pt x="18344" y="19814"/>
                </a:cubicBezTo>
                <a:cubicBezTo>
                  <a:pt x="16265" y="18752"/>
                  <a:pt x="14486" y="18290"/>
                  <a:pt x="11760" y="18059"/>
                </a:cubicBezTo>
                <a:cubicBezTo>
                  <a:pt x="11344" y="18022"/>
                  <a:pt x="11069" y="17999"/>
                  <a:pt x="10803" y="17999"/>
                </a:cubicBezTo>
                <a:cubicBezTo>
                  <a:pt x="10406" y="17999"/>
                  <a:pt x="10032" y="18049"/>
                  <a:pt x="9241" y="18174"/>
                </a:cubicBezTo>
                <a:cubicBezTo>
                  <a:pt x="8895" y="18220"/>
                  <a:pt x="7948" y="18521"/>
                  <a:pt x="7624" y="18659"/>
                </a:cubicBezTo>
                <a:cubicBezTo>
                  <a:pt x="7486" y="18729"/>
                  <a:pt x="7162" y="18913"/>
                  <a:pt x="6908" y="19098"/>
                </a:cubicBezTo>
                <a:cubicBezTo>
                  <a:pt x="6654" y="19260"/>
                  <a:pt x="6423" y="19422"/>
                  <a:pt x="6377" y="19445"/>
                </a:cubicBezTo>
                <a:cubicBezTo>
                  <a:pt x="6330" y="19468"/>
                  <a:pt x="6307" y="19537"/>
                  <a:pt x="6354" y="19537"/>
                </a:cubicBezTo>
                <a:cubicBezTo>
                  <a:pt x="6377" y="19537"/>
                  <a:pt x="6538" y="19583"/>
                  <a:pt x="6677" y="19676"/>
                </a:cubicBezTo>
                <a:cubicBezTo>
                  <a:pt x="7000" y="19814"/>
                  <a:pt x="7231" y="20022"/>
                  <a:pt x="8271" y="21039"/>
                </a:cubicBezTo>
                <a:cubicBezTo>
                  <a:pt x="9103" y="21848"/>
                  <a:pt x="9380" y="22102"/>
                  <a:pt x="10050" y="22587"/>
                </a:cubicBezTo>
                <a:cubicBezTo>
                  <a:pt x="12014" y="24066"/>
                  <a:pt x="14116" y="24990"/>
                  <a:pt x="16011" y="25221"/>
                </a:cubicBezTo>
                <a:cubicBezTo>
                  <a:pt x="16418" y="25268"/>
                  <a:pt x="16807" y="25293"/>
                  <a:pt x="17196" y="25293"/>
                </a:cubicBezTo>
                <a:cubicBezTo>
                  <a:pt x="17954" y="25293"/>
                  <a:pt x="18714" y="25196"/>
                  <a:pt x="19615" y="24967"/>
                </a:cubicBezTo>
                <a:cubicBezTo>
                  <a:pt x="20285" y="24782"/>
                  <a:pt x="20632" y="24666"/>
                  <a:pt x="21117" y="24505"/>
                </a:cubicBezTo>
                <a:cubicBezTo>
                  <a:pt x="21533" y="24343"/>
                  <a:pt x="22618" y="23996"/>
                  <a:pt x="22988" y="23973"/>
                </a:cubicBezTo>
                <a:cubicBezTo>
                  <a:pt x="23173" y="23950"/>
                  <a:pt x="23404" y="23927"/>
                  <a:pt x="23496" y="23927"/>
                </a:cubicBezTo>
                <a:cubicBezTo>
                  <a:pt x="23658" y="23927"/>
                  <a:pt x="23681" y="23927"/>
                  <a:pt x="24028" y="24181"/>
                </a:cubicBezTo>
                <a:cubicBezTo>
                  <a:pt x="24559" y="24528"/>
                  <a:pt x="24559" y="24551"/>
                  <a:pt x="25691" y="25128"/>
                </a:cubicBezTo>
                <a:cubicBezTo>
                  <a:pt x="27101" y="25845"/>
                  <a:pt x="27886" y="26168"/>
                  <a:pt x="28810" y="26399"/>
                </a:cubicBezTo>
                <a:cubicBezTo>
                  <a:pt x="29550" y="26607"/>
                  <a:pt x="29965" y="26653"/>
                  <a:pt x="30682" y="26722"/>
                </a:cubicBezTo>
                <a:cubicBezTo>
                  <a:pt x="30936" y="26746"/>
                  <a:pt x="31259" y="26769"/>
                  <a:pt x="31421" y="26769"/>
                </a:cubicBezTo>
                <a:cubicBezTo>
                  <a:pt x="31617" y="26792"/>
                  <a:pt x="31848" y="26803"/>
                  <a:pt x="32111" y="26803"/>
                </a:cubicBezTo>
                <a:cubicBezTo>
                  <a:pt x="32374" y="26803"/>
                  <a:pt x="32669" y="26792"/>
                  <a:pt x="32992" y="26769"/>
                </a:cubicBezTo>
                <a:lnTo>
                  <a:pt x="33477" y="26746"/>
                </a:lnTo>
                <a:lnTo>
                  <a:pt x="33570" y="26630"/>
                </a:lnTo>
                <a:cubicBezTo>
                  <a:pt x="33685" y="26491"/>
                  <a:pt x="33685" y="26445"/>
                  <a:pt x="33593" y="26376"/>
                </a:cubicBezTo>
                <a:cubicBezTo>
                  <a:pt x="33494" y="26277"/>
                  <a:pt x="33396" y="26249"/>
                  <a:pt x="33124" y="26249"/>
                </a:cubicBezTo>
                <a:cubicBezTo>
                  <a:pt x="33013" y="26249"/>
                  <a:pt x="32872" y="26254"/>
                  <a:pt x="32692" y="26260"/>
                </a:cubicBezTo>
                <a:cubicBezTo>
                  <a:pt x="32499" y="26268"/>
                  <a:pt x="32342" y="26273"/>
                  <a:pt x="32193" y="26273"/>
                </a:cubicBezTo>
                <a:cubicBezTo>
                  <a:pt x="31893" y="26273"/>
                  <a:pt x="31621" y="26253"/>
                  <a:pt x="31144" y="26191"/>
                </a:cubicBezTo>
                <a:cubicBezTo>
                  <a:pt x="29434" y="26006"/>
                  <a:pt x="27493" y="25452"/>
                  <a:pt x="25992" y="24736"/>
                </a:cubicBezTo>
                <a:cubicBezTo>
                  <a:pt x="25622" y="24551"/>
                  <a:pt x="24698" y="24042"/>
                  <a:pt x="24559" y="23881"/>
                </a:cubicBezTo>
                <a:cubicBezTo>
                  <a:pt x="24467" y="23835"/>
                  <a:pt x="24490" y="23650"/>
                  <a:pt x="24605" y="23349"/>
                </a:cubicBezTo>
                <a:cubicBezTo>
                  <a:pt x="24721" y="23049"/>
                  <a:pt x="24836" y="22564"/>
                  <a:pt x="24929" y="22125"/>
                </a:cubicBezTo>
                <a:cubicBezTo>
                  <a:pt x="25044" y="21409"/>
                  <a:pt x="25114" y="21224"/>
                  <a:pt x="25483" y="20415"/>
                </a:cubicBezTo>
                <a:cubicBezTo>
                  <a:pt x="25830" y="19676"/>
                  <a:pt x="26038" y="19006"/>
                  <a:pt x="26269" y="17851"/>
                </a:cubicBezTo>
                <a:cubicBezTo>
                  <a:pt x="26500" y="16765"/>
                  <a:pt x="26546" y="16025"/>
                  <a:pt x="26523" y="14385"/>
                </a:cubicBezTo>
                <a:cubicBezTo>
                  <a:pt x="26500" y="13091"/>
                  <a:pt x="26454" y="12629"/>
                  <a:pt x="26223" y="11520"/>
                </a:cubicBezTo>
                <a:cubicBezTo>
                  <a:pt x="26153" y="11058"/>
                  <a:pt x="26038" y="10434"/>
                  <a:pt x="25968" y="10111"/>
                </a:cubicBezTo>
                <a:cubicBezTo>
                  <a:pt x="25830" y="9279"/>
                  <a:pt x="25761" y="9071"/>
                  <a:pt x="25460" y="8009"/>
                </a:cubicBezTo>
                <a:cubicBezTo>
                  <a:pt x="25298" y="7477"/>
                  <a:pt x="25137" y="6946"/>
                  <a:pt x="25067" y="6784"/>
                </a:cubicBezTo>
                <a:cubicBezTo>
                  <a:pt x="25008" y="6526"/>
                  <a:pt x="24914" y="6354"/>
                  <a:pt x="24831" y="6354"/>
                </a:cubicBezTo>
                <a:cubicBezTo>
                  <a:pt x="24817" y="6354"/>
                  <a:pt x="24803" y="6358"/>
                  <a:pt x="24790" y="6368"/>
                </a:cubicBezTo>
                <a:cubicBezTo>
                  <a:pt x="24767" y="6391"/>
                  <a:pt x="24698" y="6484"/>
                  <a:pt x="24675" y="6599"/>
                </a:cubicBezTo>
                <a:cubicBezTo>
                  <a:pt x="24652" y="6715"/>
                  <a:pt x="24444" y="7177"/>
                  <a:pt x="24213" y="7593"/>
                </a:cubicBezTo>
                <a:cubicBezTo>
                  <a:pt x="23612" y="8863"/>
                  <a:pt x="23312" y="9603"/>
                  <a:pt x="22457" y="11705"/>
                </a:cubicBezTo>
                <a:cubicBezTo>
                  <a:pt x="21694" y="13576"/>
                  <a:pt x="21463" y="14223"/>
                  <a:pt x="21232" y="15194"/>
                </a:cubicBezTo>
                <a:cubicBezTo>
                  <a:pt x="21001" y="16141"/>
                  <a:pt x="20909" y="16880"/>
                  <a:pt x="20863" y="17828"/>
                </a:cubicBezTo>
                <a:cubicBezTo>
                  <a:pt x="20839" y="18890"/>
                  <a:pt x="20955" y="19422"/>
                  <a:pt x="21486" y="20646"/>
                </a:cubicBezTo>
                <a:cubicBezTo>
                  <a:pt x="21787" y="21316"/>
                  <a:pt x="22018" y="21686"/>
                  <a:pt x="22526" y="22333"/>
                </a:cubicBezTo>
                <a:cubicBezTo>
                  <a:pt x="22618" y="22448"/>
                  <a:pt x="22688" y="22541"/>
                  <a:pt x="22688" y="22541"/>
                </a:cubicBezTo>
                <a:cubicBezTo>
                  <a:pt x="22688" y="22541"/>
                  <a:pt x="22249" y="22217"/>
                  <a:pt x="21717" y="21801"/>
                </a:cubicBezTo>
                <a:cubicBezTo>
                  <a:pt x="21001" y="21270"/>
                  <a:pt x="20655" y="20947"/>
                  <a:pt x="20285" y="20577"/>
                </a:cubicBezTo>
                <a:cubicBezTo>
                  <a:pt x="19384" y="19676"/>
                  <a:pt x="18760" y="18867"/>
                  <a:pt x="17721" y="17365"/>
                </a:cubicBezTo>
                <a:cubicBezTo>
                  <a:pt x="17559" y="17158"/>
                  <a:pt x="17282" y="16765"/>
                  <a:pt x="17074" y="16488"/>
                </a:cubicBezTo>
                <a:lnTo>
                  <a:pt x="16704" y="16002"/>
                </a:lnTo>
                <a:lnTo>
                  <a:pt x="16727" y="15748"/>
                </a:lnTo>
                <a:cubicBezTo>
                  <a:pt x="16750" y="15309"/>
                  <a:pt x="16819" y="15032"/>
                  <a:pt x="16912" y="14801"/>
                </a:cubicBezTo>
                <a:cubicBezTo>
                  <a:pt x="17074" y="14339"/>
                  <a:pt x="17489" y="13576"/>
                  <a:pt x="18067" y="12722"/>
                </a:cubicBezTo>
                <a:cubicBezTo>
                  <a:pt x="18876" y="11474"/>
                  <a:pt x="18876" y="11474"/>
                  <a:pt x="19014" y="11151"/>
                </a:cubicBezTo>
                <a:cubicBezTo>
                  <a:pt x="19569" y="10019"/>
                  <a:pt x="19846" y="8632"/>
                  <a:pt x="19754" y="7315"/>
                </a:cubicBezTo>
                <a:cubicBezTo>
                  <a:pt x="19731" y="6761"/>
                  <a:pt x="19707" y="6553"/>
                  <a:pt x="19476" y="5560"/>
                </a:cubicBezTo>
                <a:cubicBezTo>
                  <a:pt x="19268" y="4682"/>
                  <a:pt x="19245" y="4543"/>
                  <a:pt x="19061" y="4058"/>
                </a:cubicBezTo>
                <a:cubicBezTo>
                  <a:pt x="18899" y="3526"/>
                  <a:pt x="18760" y="3249"/>
                  <a:pt x="18483" y="2833"/>
                </a:cubicBezTo>
                <a:cubicBezTo>
                  <a:pt x="18367" y="2672"/>
                  <a:pt x="18206" y="2371"/>
                  <a:pt x="18136" y="2209"/>
                </a:cubicBezTo>
                <a:cubicBezTo>
                  <a:pt x="17952" y="1817"/>
                  <a:pt x="17397" y="962"/>
                  <a:pt x="17189" y="754"/>
                </a:cubicBezTo>
                <a:cubicBezTo>
                  <a:pt x="17093" y="658"/>
                  <a:pt x="17045" y="610"/>
                  <a:pt x="16991" y="610"/>
                </a:cubicBezTo>
                <a:cubicBezTo>
                  <a:pt x="16981" y="610"/>
                  <a:pt x="16970" y="611"/>
                  <a:pt x="16958" y="615"/>
                </a:cubicBezTo>
                <a:cubicBezTo>
                  <a:pt x="16819" y="638"/>
                  <a:pt x="16149" y="1863"/>
                  <a:pt x="15710" y="2856"/>
                </a:cubicBezTo>
                <a:cubicBezTo>
                  <a:pt x="15110" y="4335"/>
                  <a:pt x="14833" y="5352"/>
                  <a:pt x="14625" y="6599"/>
                </a:cubicBezTo>
                <a:cubicBezTo>
                  <a:pt x="14555" y="7015"/>
                  <a:pt x="14532" y="7200"/>
                  <a:pt x="14532" y="8263"/>
                </a:cubicBezTo>
                <a:cubicBezTo>
                  <a:pt x="14532" y="9141"/>
                  <a:pt x="14532" y="9626"/>
                  <a:pt x="14602" y="10088"/>
                </a:cubicBezTo>
                <a:cubicBezTo>
                  <a:pt x="14671" y="11174"/>
                  <a:pt x="14856" y="12167"/>
                  <a:pt x="14994" y="12883"/>
                </a:cubicBezTo>
                <a:cubicBezTo>
                  <a:pt x="14994" y="12890"/>
                  <a:pt x="14993" y="12893"/>
                  <a:pt x="14990" y="12893"/>
                </a:cubicBezTo>
                <a:cubicBezTo>
                  <a:pt x="14962" y="12893"/>
                  <a:pt x="14806" y="12614"/>
                  <a:pt x="14555" y="12260"/>
                </a:cubicBezTo>
                <a:cubicBezTo>
                  <a:pt x="14301" y="11844"/>
                  <a:pt x="13816" y="11104"/>
                  <a:pt x="13493" y="10596"/>
                </a:cubicBezTo>
                <a:lnTo>
                  <a:pt x="12892" y="9672"/>
                </a:lnTo>
                <a:lnTo>
                  <a:pt x="12592" y="8863"/>
                </a:lnTo>
                <a:cubicBezTo>
                  <a:pt x="12453" y="8401"/>
                  <a:pt x="12291" y="7893"/>
                  <a:pt x="12199" y="7662"/>
                </a:cubicBezTo>
                <a:cubicBezTo>
                  <a:pt x="11644" y="5975"/>
                  <a:pt x="10859" y="4658"/>
                  <a:pt x="9750" y="3596"/>
                </a:cubicBezTo>
                <a:cubicBezTo>
                  <a:pt x="9126" y="3018"/>
                  <a:pt x="8364" y="2487"/>
                  <a:pt x="7162" y="1909"/>
                </a:cubicBezTo>
                <a:cubicBezTo>
                  <a:pt x="6585" y="1632"/>
                  <a:pt x="5198" y="1124"/>
                  <a:pt x="4621" y="1008"/>
                </a:cubicBezTo>
                <a:cubicBezTo>
                  <a:pt x="4390" y="962"/>
                  <a:pt x="4020" y="869"/>
                  <a:pt x="3789" y="846"/>
                </a:cubicBezTo>
                <a:cubicBezTo>
                  <a:pt x="3558" y="777"/>
                  <a:pt x="3211" y="731"/>
                  <a:pt x="3050" y="708"/>
                </a:cubicBezTo>
                <a:cubicBezTo>
                  <a:pt x="2588" y="638"/>
                  <a:pt x="1687" y="407"/>
                  <a:pt x="1248" y="246"/>
                </a:cubicBezTo>
                <a:cubicBezTo>
                  <a:pt x="684" y="78"/>
                  <a:pt x="402" y="1"/>
                  <a:pt x="2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-1115056" y="4343297"/>
            <a:ext cx="4566325" cy="1916525"/>
          </a:xfrm>
          <a:custGeom>
            <a:avLst/>
            <a:gdLst/>
            <a:ahLst/>
            <a:cxnLst/>
            <a:rect l="l" t="t" r="r" b="b"/>
            <a:pathLst>
              <a:path w="182653" h="76661" extrusionOk="0">
                <a:moveTo>
                  <a:pt x="3033" y="16762"/>
                </a:moveTo>
                <a:cubicBezTo>
                  <a:pt x="5443" y="7549"/>
                  <a:pt x="15907" y="3006"/>
                  <a:pt x="28342" y="875"/>
                </a:cubicBezTo>
                <a:cubicBezTo>
                  <a:pt x="40777" y="-1256"/>
                  <a:pt x="61460" y="786"/>
                  <a:pt x="77644" y="3976"/>
                </a:cubicBezTo>
                <a:cubicBezTo>
                  <a:pt x="93828" y="7166"/>
                  <a:pt x="109371" y="16036"/>
                  <a:pt x="125444" y="20013"/>
                </a:cubicBezTo>
                <a:cubicBezTo>
                  <a:pt x="141517" y="23990"/>
                  <a:pt x="165370" y="20525"/>
                  <a:pt x="174083" y="27840"/>
                </a:cubicBezTo>
                <a:cubicBezTo>
                  <a:pt x="182796" y="35155"/>
                  <a:pt x="186294" y="55794"/>
                  <a:pt x="177722" y="63901"/>
                </a:cubicBezTo>
                <a:cubicBezTo>
                  <a:pt x="169150" y="72008"/>
                  <a:pt x="149956" y="77771"/>
                  <a:pt x="122649" y="76480"/>
                </a:cubicBezTo>
                <a:cubicBezTo>
                  <a:pt x="95342" y="75189"/>
                  <a:pt x="33816" y="66106"/>
                  <a:pt x="13880" y="56153"/>
                </a:cubicBezTo>
                <a:cubicBezTo>
                  <a:pt x="-6056" y="46200"/>
                  <a:pt x="623" y="25975"/>
                  <a:pt x="3033" y="167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grpSp>
        <p:nvGrpSpPr>
          <p:cNvPr id="16" name="Google Shape;16;p2"/>
          <p:cNvGrpSpPr/>
          <p:nvPr/>
        </p:nvGrpSpPr>
        <p:grpSpPr>
          <a:xfrm>
            <a:off x="7750387" y="-79233"/>
            <a:ext cx="1001200" cy="1048532"/>
            <a:chOff x="2994775" y="12"/>
            <a:chExt cx="1574709" cy="1649154"/>
          </a:xfrm>
        </p:grpSpPr>
        <p:sp>
          <p:nvSpPr>
            <p:cNvPr id="17" name="Google Shape;17;p2"/>
            <p:cNvSpPr/>
            <p:nvPr/>
          </p:nvSpPr>
          <p:spPr>
            <a:xfrm>
              <a:off x="2994775" y="870924"/>
              <a:ext cx="315923" cy="448632"/>
            </a:xfrm>
            <a:custGeom>
              <a:avLst/>
              <a:gdLst/>
              <a:ahLst/>
              <a:cxnLst/>
              <a:rect l="l" t="t" r="r" b="b"/>
              <a:pathLst>
                <a:path w="14300" h="20307" extrusionOk="0">
                  <a:moveTo>
                    <a:pt x="3634" y="117"/>
                  </a:moveTo>
                  <a:cubicBezTo>
                    <a:pt x="1351" y="583"/>
                    <a:pt x="0" y="5662"/>
                    <a:pt x="0" y="8783"/>
                  </a:cubicBezTo>
                  <a:cubicBezTo>
                    <a:pt x="0" y="11905"/>
                    <a:pt x="1631" y="17169"/>
                    <a:pt x="3634" y="18846"/>
                  </a:cubicBezTo>
                  <a:cubicBezTo>
                    <a:pt x="5637" y="20523"/>
                    <a:pt x="10343" y="20989"/>
                    <a:pt x="12020" y="18846"/>
                  </a:cubicBezTo>
                  <a:cubicBezTo>
                    <a:pt x="13697" y="16703"/>
                    <a:pt x="15095" y="9109"/>
                    <a:pt x="13697" y="5987"/>
                  </a:cubicBezTo>
                  <a:cubicBezTo>
                    <a:pt x="12299" y="2866"/>
                    <a:pt x="5917" y="-349"/>
                    <a:pt x="3634" y="1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8" name="Google Shape;18;p2"/>
            <p:cNvSpPr/>
            <p:nvPr/>
          </p:nvSpPr>
          <p:spPr>
            <a:xfrm>
              <a:off x="3352272" y="388075"/>
              <a:ext cx="292850" cy="436275"/>
            </a:xfrm>
            <a:custGeom>
              <a:avLst/>
              <a:gdLst/>
              <a:ahLst/>
              <a:cxnLst/>
              <a:rect l="l" t="t" r="r" b="b"/>
              <a:pathLst>
                <a:path w="11714" h="17451" extrusionOk="0">
                  <a:moveTo>
                    <a:pt x="1799" y="575"/>
                  </a:moveTo>
                  <a:cubicBezTo>
                    <a:pt x="-55" y="1714"/>
                    <a:pt x="-170" y="6522"/>
                    <a:pt x="122" y="9240"/>
                  </a:cubicBezTo>
                  <a:cubicBezTo>
                    <a:pt x="414" y="11958"/>
                    <a:pt x="1978" y="15880"/>
                    <a:pt x="3553" y="16884"/>
                  </a:cubicBezTo>
                  <a:cubicBezTo>
                    <a:pt x="5128" y="17889"/>
                    <a:pt x="8289" y="17680"/>
                    <a:pt x="9572" y="15267"/>
                  </a:cubicBezTo>
                  <a:cubicBezTo>
                    <a:pt x="10855" y="12854"/>
                    <a:pt x="12545" y="4857"/>
                    <a:pt x="11249" y="2408"/>
                  </a:cubicBezTo>
                  <a:cubicBezTo>
                    <a:pt x="9954" y="-41"/>
                    <a:pt x="3654" y="-564"/>
                    <a:pt x="1799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9" name="Google Shape;19;p2"/>
            <p:cNvSpPr/>
            <p:nvPr/>
          </p:nvSpPr>
          <p:spPr>
            <a:xfrm>
              <a:off x="3436421" y="1336462"/>
              <a:ext cx="373500" cy="310100"/>
            </a:xfrm>
            <a:custGeom>
              <a:avLst/>
              <a:gdLst/>
              <a:ahLst/>
              <a:cxnLst/>
              <a:rect l="l" t="t" r="r" b="b"/>
              <a:pathLst>
                <a:path w="14940" h="12404" extrusionOk="0">
                  <a:moveTo>
                    <a:pt x="2043" y="417"/>
                  </a:moveTo>
                  <a:cubicBezTo>
                    <a:pt x="189" y="1293"/>
                    <a:pt x="-490" y="5159"/>
                    <a:pt x="366" y="7085"/>
                  </a:cubicBezTo>
                  <a:cubicBezTo>
                    <a:pt x="1222" y="9011"/>
                    <a:pt x="4774" y="11321"/>
                    <a:pt x="7177" y="11975"/>
                  </a:cubicBezTo>
                  <a:cubicBezTo>
                    <a:pt x="9580" y="12629"/>
                    <a:pt x="14065" y="12699"/>
                    <a:pt x="14784" y="11008"/>
                  </a:cubicBezTo>
                  <a:cubicBezTo>
                    <a:pt x="15503" y="9317"/>
                    <a:pt x="13617" y="3592"/>
                    <a:pt x="11493" y="1827"/>
                  </a:cubicBezTo>
                  <a:cubicBezTo>
                    <a:pt x="9370" y="62"/>
                    <a:pt x="3898" y="-459"/>
                    <a:pt x="2043" y="4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0" name="Google Shape;20;p2"/>
            <p:cNvSpPr/>
            <p:nvPr/>
          </p:nvSpPr>
          <p:spPr>
            <a:xfrm>
              <a:off x="3751344" y="883640"/>
              <a:ext cx="279925" cy="301300"/>
            </a:xfrm>
            <a:custGeom>
              <a:avLst/>
              <a:gdLst/>
              <a:ahLst/>
              <a:cxnLst/>
              <a:rect l="l" t="t" r="r" b="b"/>
              <a:pathLst>
                <a:path w="11197" h="12052" extrusionOk="0">
                  <a:moveTo>
                    <a:pt x="1993" y="340"/>
                  </a:moveTo>
                  <a:cubicBezTo>
                    <a:pt x="397" y="1284"/>
                    <a:pt x="-388" y="5610"/>
                    <a:pt x="188" y="7561"/>
                  </a:cubicBezTo>
                  <a:cubicBezTo>
                    <a:pt x="764" y="9512"/>
                    <a:pt x="3674" y="11929"/>
                    <a:pt x="5447" y="12047"/>
                  </a:cubicBezTo>
                  <a:cubicBezTo>
                    <a:pt x="7220" y="12165"/>
                    <a:pt x="10106" y="9961"/>
                    <a:pt x="10825" y="8270"/>
                  </a:cubicBezTo>
                  <a:cubicBezTo>
                    <a:pt x="11544" y="6579"/>
                    <a:pt x="11235" y="3221"/>
                    <a:pt x="9763" y="1899"/>
                  </a:cubicBezTo>
                  <a:cubicBezTo>
                    <a:pt x="8291" y="577"/>
                    <a:pt x="3589" y="-604"/>
                    <a:pt x="1993" y="3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1" name="Google Shape;21;p2"/>
            <p:cNvSpPr/>
            <p:nvPr/>
          </p:nvSpPr>
          <p:spPr>
            <a:xfrm rot="-2479744">
              <a:off x="4152315" y="1240374"/>
              <a:ext cx="259795" cy="368932"/>
            </a:xfrm>
            <a:custGeom>
              <a:avLst/>
              <a:gdLst/>
              <a:ahLst/>
              <a:cxnLst/>
              <a:rect l="l" t="t" r="r" b="b"/>
              <a:pathLst>
                <a:path w="14300" h="20307" extrusionOk="0">
                  <a:moveTo>
                    <a:pt x="3634" y="117"/>
                  </a:moveTo>
                  <a:cubicBezTo>
                    <a:pt x="1351" y="583"/>
                    <a:pt x="0" y="5662"/>
                    <a:pt x="0" y="8783"/>
                  </a:cubicBezTo>
                  <a:cubicBezTo>
                    <a:pt x="0" y="11905"/>
                    <a:pt x="1631" y="17169"/>
                    <a:pt x="3634" y="18846"/>
                  </a:cubicBezTo>
                  <a:cubicBezTo>
                    <a:pt x="5637" y="20523"/>
                    <a:pt x="10343" y="20989"/>
                    <a:pt x="12020" y="18846"/>
                  </a:cubicBezTo>
                  <a:cubicBezTo>
                    <a:pt x="13697" y="16703"/>
                    <a:pt x="15095" y="9109"/>
                    <a:pt x="13697" y="5987"/>
                  </a:cubicBezTo>
                  <a:cubicBezTo>
                    <a:pt x="12299" y="2866"/>
                    <a:pt x="5917" y="-349"/>
                    <a:pt x="3634" y="1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2" name="Google Shape;22;p2"/>
            <p:cNvSpPr/>
            <p:nvPr/>
          </p:nvSpPr>
          <p:spPr>
            <a:xfrm rot="6378871">
              <a:off x="4172587" y="479008"/>
              <a:ext cx="292840" cy="436259"/>
            </a:xfrm>
            <a:custGeom>
              <a:avLst/>
              <a:gdLst/>
              <a:ahLst/>
              <a:cxnLst/>
              <a:rect l="l" t="t" r="r" b="b"/>
              <a:pathLst>
                <a:path w="11714" h="17451" extrusionOk="0">
                  <a:moveTo>
                    <a:pt x="1799" y="575"/>
                  </a:moveTo>
                  <a:cubicBezTo>
                    <a:pt x="-55" y="1714"/>
                    <a:pt x="-170" y="6522"/>
                    <a:pt x="122" y="9240"/>
                  </a:cubicBezTo>
                  <a:cubicBezTo>
                    <a:pt x="414" y="11958"/>
                    <a:pt x="1978" y="15880"/>
                    <a:pt x="3553" y="16884"/>
                  </a:cubicBezTo>
                  <a:cubicBezTo>
                    <a:pt x="5128" y="17889"/>
                    <a:pt x="8289" y="17680"/>
                    <a:pt x="9572" y="15267"/>
                  </a:cubicBezTo>
                  <a:cubicBezTo>
                    <a:pt x="10855" y="12854"/>
                    <a:pt x="12545" y="4857"/>
                    <a:pt x="11249" y="2408"/>
                  </a:cubicBezTo>
                  <a:cubicBezTo>
                    <a:pt x="9954" y="-41"/>
                    <a:pt x="3654" y="-564"/>
                    <a:pt x="1799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3" name="Google Shape;23;p2"/>
            <p:cNvSpPr/>
            <p:nvPr/>
          </p:nvSpPr>
          <p:spPr>
            <a:xfrm>
              <a:off x="3751346" y="12"/>
              <a:ext cx="373500" cy="310100"/>
            </a:xfrm>
            <a:custGeom>
              <a:avLst/>
              <a:gdLst/>
              <a:ahLst/>
              <a:cxnLst/>
              <a:rect l="l" t="t" r="r" b="b"/>
              <a:pathLst>
                <a:path w="14940" h="12404" extrusionOk="0">
                  <a:moveTo>
                    <a:pt x="2043" y="417"/>
                  </a:moveTo>
                  <a:cubicBezTo>
                    <a:pt x="189" y="1293"/>
                    <a:pt x="-490" y="5159"/>
                    <a:pt x="366" y="7085"/>
                  </a:cubicBezTo>
                  <a:cubicBezTo>
                    <a:pt x="1222" y="9011"/>
                    <a:pt x="4774" y="11321"/>
                    <a:pt x="7177" y="11975"/>
                  </a:cubicBezTo>
                  <a:cubicBezTo>
                    <a:pt x="9580" y="12629"/>
                    <a:pt x="14065" y="12699"/>
                    <a:pt x="14784" y="11008"/>
                  </a:cubicBezTo>
                  <a:cubicBezTo>
                    <a:pt x="15503" y="9317"/>
                    <a:pt x="13617" y="3592"/>
                    <a:pt x="11493" y="1827"/>
                  </a:cubicBezTo>
                  <a:cubicBezTo>
                    <a:pt x="9370" y="62"/>
                    <a:pt x="3898" y="-459"/>
                    <a:pt x="2043" y="4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2"/>
          <p:cNvSpPr/>
          <p:nvPr/>
        </p:nvSpPr>
        <p:spPr>
          <a:xfrm rot="10800000" flipH="1">
            <a:off x="7483369" y="-885227"/>
            <a:ext cx="2431075" cy="1876175"/>
          </a:xfrm>
          <a:custGeom>
            <a:avLst/>
            <a:gdLst/>
            <a:ahLst/>
            <a:cxnLst/>
            <a:rect l="l" t="t" r="r" b="b"/>
            <a:pathLst>
              <a:path w="97243" h="75047" extrusionOk="0">
                <a:moveTo>
                  <a:pt x="95317" y="50851"/>
                </a:moveTo>
                <a:cubicBezTo>
                  <a:pt x="93094" y="59542"/>
                  <a:pt x="82648" y="69016"/>
                  <a:pt x="76029" y="72655"/>
                </a:cubicBezTo>
                <a:cubicBezTo>
                  <a:pt x="69410" y="76294"/>
                  <a:pt x="63225" y="75353"/>
                  <a:pt x="55602" y="72685"/>
                </a:cubicBezTo>
                <a:cubicBezTo>
                  <a:pt x="47979" y="70017"/>
                  <a:pt x="38803" y="60625"/>
                  <a:pt x="30292" y="56648"/>
                </a:cubicBezTo>
                <a:cubicBezTo>
                  <a:pt x="21781" y="52671"/>
                  <a:pt x="9152" y="56136"/>
                  <a:pt x="4538" y="48821"/>
                </a:cubicBezTo>
                <a:cubicBezTo>
                  <a:pt x="-75" y="41506"/>
                  <a:pt x="-1928" y="20867"/>
                  <a:pt x="2611" y="12760"/>
                </a:cubicBezTo>
                <a:cubicBezTo>
                  <a:pt x="7150" y="4653"/>
                  <a:pt x="17313" y="-1110"/>
                  <a:pt x="31772" y="181"/>
                </a:cubicBezTo>
                <a:cubicBezTo>
                  <a:pt x="46231" y="1472"/>
                  <a:pt x="78774" y="12063"/>
                  <a:pt x="89365" y="20508"/>
                </a:cubicBezTo>
                <a:cubicBezTo>
                  <a:pt x="99956" y="28953"/>
                  <a:pt x="97540" y="42160"/>
                  <a:pt x="95317" y="5085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50" name="Google Shape;250;p22"/>
          <p:cNvSpPr/>
          <p:nvPr/>
        </p:nvSpPr>
        <p:spPr>
          <a:xfrm rot="10800000">
            <a:off x="-853091" y="4153450"/>
            <a:ext cx="2828838" cy="1916525"/>
          </a:xfrm>
          <a:custGeom>
            <a:avLst/>
            <a:gdLst/>
            <a:ahLst/>
            <a:cxnLst/>
            <a:rect l="l" t="t" r="r" b="b"/>
            <a:pathLst>
              <a:path w="182653" h="76661" extrusionOk="0">
                <a:moveTo>
                  <a:pt x="3033" y="16762"/>
                </a:moveTo>
                <a:cubicBezTo>
                  <a:pt x="5443" y="7549"/>
                  <a:pt x="15907" y="3006"/>
                  <a:pt x="28342" y="875"/>
                </a:cubicBezTo>
                <a:cubicBezTo>
                  <a:pt x="40777" y="-1256"/>
                  <a:pt x="61460" y="786"/>
                  <a:pt x="77644" y="3976"/>
                </a:cubicBezTo>
                <a:cubicBezTo>
                  <a:pt x="93828" y="7166"/>
                  <a:pt x="109371" y="16036"/>
                  <a:pt x="125444" y="20013"/>
                </a:cubicBezTo>
                <a:cubicBezTo>
                  <a:pt x="141517" y="23990"/>
                  <a:pt x="165370" y="20525"/>
                  <a:pt x="174083" y="27840"/>
                </a:cubicBezTo>
                <a:cubicBezTo>
                  <a:pt x="182796" y="35155"/>
                  <a:pt x="186294" y="55794"/>
                  <a:pt x="177722" y="63901"/>
                </a:cubicBezTo>
                <a:cubicBezTo>
                  <a:pt x="169150" y="72008"/>
                  <a:pt x="149956" y="77771"/>
                  <a:pt x="122649" y="76480"/>
                </a:cubicBezTo>
                <a:cubicBezTo>
                  <a:pt x="95342" y="75189"/>
                  <a:pt x="33816" y="66106"/>
                  <a:pt x="13880" y="56153"/>
                </a:cubicBezTo>
                <a:cubicBezTo>
                  <a:pt x="-6056" y="46200"/>
                  <a:pt x="623" y="25975"/>
                  <a:pt x="3033" y="167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/>
          <p:cNvSpPr/>
          <p:nvPr/>
        </p:nvSpPr>
        <p:spPr>
          <a:xfrm rot="7060325">
            <a:off x="7990713" y="-639151"/>
            <a:ext cx="3041431" cy="1592839"/>
          </a:xfrm>
          <a:custGeom>
            <a:avLst/>
            <a:gdLst/>
            <a:ahLst/>
            <a:cxnLst/>
            <a:rect l="l" t="t" r="r" b="b"/>
            <a:pathLst>
              <a:path w="145992" h="76458" extrusionOk="0">
                <a:moveTo>
                  <a:pt x="32333" y="6709"/>
                </a:moveTo>
                <a:cubicBezTo>
                  <a:pt x="21571" y="10297"/>
                  <a:pt x="15887" y="14863"/>
                  <a:pt x="10529" y="21525"/>
                </a:cubicBezTo>
                <a:cubicBezTo>
                  <a:pt x="5171" y="28187"/>
                  <a:pt x="932" y="38856"/>
                  <a:pt x="186" y="46683"/>
                </a:cubicBezTo>
                <a:cubicBezTo>
                  <a:pt x="-559" y="54510"/>
                  <a:pt x="1723" y="63595"/>
                  <a:pt x="6056" y="68487"/>
                </a:cubicBezTo>
                <a:cubicBezTo>
                  <a:pt x="10389" y="73379"/>
                  <a:pt x="19567" y="77805"/>
                  <a:pt x="26183" y="76035"/>
                </a:cubicBezTo>
                <a:cubicBezTo>
                  <a:pt x="32799" y="74265"/>
                  <a:pt x="40440" y="62571"/>
                  <a:pt x="45751" y="57865"/>
                </a:cubicBezTo>
                <a:cubicBezTo>
                  <a:pt x="51062" y="53159"/>
                  <a:pt x="53205" y="49199"/>
                  <a:pt x="58050" y="47801"/>
                </a:cubicBezTo>
                <a:cubicBezTo>
                  <a:pt x="62895" y="46403"/>
                  <a:pt x="68766" y="45612"/>
                  <a:pt x="74823" y="49479"/>
                </a:cubicBezTo>
                <a:cubicBezTo>
                  <a:pt x="80880" y="53346"/>
                  <a:pt x="86563" y="66810"/>
                  <a:pt x="94390" y="71003"/>
                </a:cubicBezTo>
                <a:cubicBezTo>
                  <a:pt x="102217" y="75196"/>
                  <a:pt x="113958" y="76547"/>
                  <a:pt x="121785" y="74637"/>
                </a:cubicBezTo>
                <a:cubicBezTo>
                  <a:pt x="129612" y="72727"/>
                  <a:pt x="137579" y="66950"/>
                  <a:pt x="141353" y="59542"/>
                </a:cubicBezTo>
                <a:cubicBezTo>
                  <a:pt x="145127" y="52134"/>
                  <a:pt x="147643" y="38996"/>
                  <a:pt x="144428" y="30190"/>
                </a:cubicBezTo>
                <a:cubicBezTo>
                  <a:pt x="141213" y="21385"/>
                  <a:pt x="133619" y="11741"/>
                  <a:pt x="122065" y="6709"/>
                </a:cubicBezTo>
                <a:cubicBezTo>
                  <a:pt x="110511" y="1677"/>
                  <a:pt x="90057" y="0"/>
                  <a:pt x="75102" y="0"/>
                </a:cubicBezTo>
                <a:cubicBezTo>
                  <a:pt x="60147" y="0"/>
                  <a:pt x="43095" y="3122"/>
                  <a:pt x="32333" y="670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55" name="Google Shape;255;p23"/>
          <p:cNvSpPr/>
          <p:nvPr/>
        </p:nvSpPr>
        <p:spPr>
          <a:xfrm rot="10800000">
            <a:off x="-1115056" y="4343297"/>
            <a:ext cx="4566325" cy="1916525"/>
          </a:xfrm>
          <a:custGeom>
            <a:avLst/>
            <a:gdLst/>
            <a:ahLst/>
            <a:cxnLst/>
            <a:rect l="l" t="t" r="r" b="b"/>
            <a:pathLst>
              <a:path w="182653" h="76661" extrusionOk="0">
                <a:moveTo>
                  <a:pt x="3033" y="16762"/>
                </a:moveTo>
                <a:cubicBezTo>
                  <a:pt x="5443" y="7549"/>
                  <a:pt x="15907" y="3006"/>
                  <a:pt x="28342" y="875"/>
                </a:cubicBezTo>
                <a:cubicBezTo>
                  <a:pt x="40777" y="-1256"/>
                  <a:pt x="61460" y="786"/>
                  <a:pt x="77644" y="3976"/>
                </a:cubicBezTo>
                <a:cubicBezTo>
                  <a:pt x="93828" y="7166"/>
                  <a:pt x="109371" y="16036"/>
                  <a:pt x="125444" y="20013"/>
                </a:cubicBezTo>
                <a:cubicBezTo>
                  <a:pt x="141517" y="23990"/>
                  <a:pt x="165370" y="20525"/>
                  <a:pt x="174083" y="27840"/>
                </a:cubicBezTo>
                <a:cubicBezTo>
                  <a:pt x="182796" y="35155"/>
                  <a:pt x="186294" y="55794"/>
                  <a:pt x="177722" y="63901"/>
                </a:cubicBezTo>
                <a:cubicBezTo>
                  <a:pt x="169150" y="72008"/>
                  <a:pt x="149956" y="77771"/>
                  <a:pt x="122649" y="76480"/>
                </a:cubicBezTo>
                <a:cubicBezTo>
                  <a:pt x="95342" y="75189"/>
                  <a:pt x="33816" y="66106"/>
                  <a:pt x="13880" y="56153"/>
                </a:cubicBezTo>
                <a:cubicBezTo>
                  <a:pt x="-6056" y="46200"/>
                  <a:pt x="623" y="25975"/>
                  <a:pt x="3033" y="167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grpSp>
        <p:nvGrpSpPr>
          <p:cNvPr id="256" name="Google Shape;256;p23"/>
          <p:cNvGrpSpPr/>
          <p:nvPr/>
        </p:nvGrpSpPr>
        <p:grpSpPr>
          <a:xfrm>
            <a:off x="7750387" y="-79233"/>
            <a:ext cx="1001200" cy="1048532"/>
            <a:chOff x="2994775" y="12"/>
            <a:chExt cx="1574709" cy="1649154"/>
          </a:xfrm>
        </p:grpSpPr>
        <p:sp>
          <p:nvSpPr>
            <p:cNvPr id="257" name="Google Shape;257;p23"/>
            <p:cNvSpPr/>
            <p:nvPr/>
          </p:nvSpPr>
          <p:spPr>
            <a:xfrm>
              <a:off x="2994775" y="870924"/>
              <a:ext cx="315923" cy="448632"/>
            </a:xfrm>
            <a:custGeom>
              <a:avLst/>
              <a:gdLst/>
              <a:ahLst/>
              <a:cxnLst/>
              <a:rect l="l" t="t" r="r" b="b"/>
              <a:pathLst>
                <a:path w="14300" h="20307" extrusionOk="0">
                  <a:moveTo>
                    <a:pt x="3634" y="117"/>
                  </a:moveTo>
                  <a:cubicBezTo>
                    <a:pt x="1351" y="583"/>
                    <a:pt x="0" y="5662"/>
                    <a:pt x="0" y="8783"/>
                  </a:cubicBezTo>
                  <a:cubicBezTo>
                    <a:pt x="0" y="11905"/>
                    <a:pt x="1631" y="17169"/>
                    <a:pt x="3634" y="18846"/>
                  </a:cubicBezTo>
                  <a:cubicBezTo>
                    <a:pt x="5637" y="20523"/>
                    <a:pt x="10343" y="20989"/>
                    <a:pt x="12020" y="18846"/>
                  </a:cubicBezTo>
                  <a:cubicBezTo>
                    <a:pt x="13697" y="16703"/>
                    <a:pt x="15095" y="9109"/>
                    <a:pt x="13697" y="5987"/>
                  </a:cubicBezTo>
                  <a:cubicBezTo>
                    <a:pt x="12299" y="2866"/>
                    <a:pt x="5917" y="-349"/>
                    <a:pt x="3634" y="1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58" name="Google Shape;258;p23"/>
            <p:cNvSpPr/>
            <p:nvPr/>
          </p:nvSpPr>
          <p:spPr>
            <a:xfrm>
              <a:off x="3352272" y="388075"/>
              <a:ext cx="292850" cy="436275"/>
            </a:xfrm>
            <a:custGeom>
              <a:avLst/>
              <a:gdLst/>
              <a:ahLst/>
              <a:cxnLst/>
              <a:rect l="l" t="t" r="r" b="b"/>
              <a:pathLst>
                <a:path w="11714" h="17451" extrusionOk="0">
                  <a:moveTo>
                    <a:pt x="1799" y="575"/>
                  </a:moveTo>
                  <a:cubicBezTo>
                    <a:pt x="-55" y="1714"/>
                    <a:pt x="-170" y="6522"/>
                    <a:pt x="122" y="9240"/>
                  </a:cubicBezTo>
                  <a:cubicBezTo>
                    <a:pt x="414" y="11958"/>
                    <a:pt x="1978" y="15880"/>
                    <a:pt x="3553" y="16884"/>
                  </a:cubicBezTo>
                  <a:cubicBezTo>
                    <a:pt x="5128" y="17889"/>
                    <a:pt x="8289" y="17680"/>
                    <a:pt x="9572" y="15267"/>
                  </a:cubicBezTo>
                  <a:cubicBezTo>
                    <a:pt x="10855" y="12854"/>
                    <a:pt x="12545" y="4857"/>
                    <a:pt x="11249" y="2408"/>
                  </a:cubicBezTo>
                  <a:cubicBezTo>
                    <a:pt x="9954" y="-41"/>
                    <a:pt x="3654" y="-564"/>
                    <a:pt x="1799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59" name="Google Shape;259;p23"/>
            <p:cNvSpPr/>
            <p:nvPr/>
          </p:nvSpPr>
          <p:spPr>
            <a:xfrm>
              <a:off x="3436421" y="1336462"/>
              <a:ext cx="373500" cy="310100"/>
            </a:xfrm>
            <a:custGeom>
              <a:avLst/>
              <a:gdLst/>
              <a:ahLst/>
              <a:cxnLst/>
              <a:rect l="l" t="t" r="r" b="b"/>
              <a:pathLst>
                <a:path w="14940" h="12404" extrusionOk="0">
                  <a:moveTo>
                    <a:pt x="2043" y="417"/>
                  </a:moveTo>
                  <a:cubicBezTo>
                    <a:pt x="189" y="1293"/>
                    <a:pt x="-490" y="5159"/>
                    <a:pt x="366" y="7085"/>
                  </a:cubicBezTo>
                  <a:cubicBezTo>
                    <a:pt x="1222" y="9011"/>
                    <a:pt x="4774" y="11321"/>
                    <a:pt x="7177" y="11975"/>
                  </a:cubicBezTo>
                  <a:cubicBezTo>
                    <a:pt x="9580" y="12629"/>
                    <a:pt x="14065" y="12699"/>
                    <a:pt x="14784" y="11008"/>
                  </a:cubicBezTo>
                  <a:cubicBezTo>
                    <a:pt x="15503" y="9317"/>
                    <a:pt x="13617" y="3592"/>
                    <a:pt x="11493" y="1827"/>
                  </a:cubicBezTo>
                  <a:cubicBezTo>
                    <a:pt x="9370" y="62"/>
                    <a:pt x="3898" y="-459"/>
                    <a:pt x="2043" y="4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60" name="Google Shape;260;p23"/>
            <p:cNvSpPr/>
            <p:nvPr/>
          </p:nvSpPr>
          <p:spPr>
            <a:xfrm>
              <a:off x="3751344" y="883640"/>
              <a:ext cx="279925" cy="301300"/>
            </a:xfrm>
            <a:custGeom>
              <a:avLst/>
              <a:gdLst/>
              <a:ahLst/>
              <a:cxnLst/>
              <a:rect l="l" t="t" r="r" b="b"/>
              <a:pathLst>
                <a:path w="11197" h="12052" extrusionOk="0">
                  <a:moveTo>
                    <a:pt x="1993" y="340"/>
                  </a:moveTo>
                  <a:cubicBezTo>
                    <a:pt x="397" y="1284"/>
                    <a:pt x="-388" y="5610"/>
                    <a:pt x="188" y="7561"/>
                  </a:cubicBezTo>
                  <a:cubicBezTo>
                    <a:pt x="764" y="9512"/>
                    <a:pt x="3674" y="11929"/>
                    <a:pt x="5447" y="12047"/>
                  </a:cubicBezTo>
                  <a:cubicBezTo>
                    <a:pt x="7220" y="12165"/>
                    <a:pt x="10106" y="9961"/>
                    <a:pt x="10825" y="8270"/>
                  </a:cubicBezTo>
                  <a:cubicBezTo>
                    <a:pt x="11544" y="6579"/>
                    <a:pt x="11235" y="3221"/>
                    <a:pt x="9763" y="1899"/>
                  </a:cubicBezTo>
                  <a:cubicBezTo>
                    <a:pt x="8291" y="577"/>
                    <a:pt x="3589" y="-604"/>
                    <a:pt x="1993" y="3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61" name="Google Shape;261;p23"/>
            <p:cNvSpPr/>
            <p:nvPr/>
          </p:nvSpPr>
          <p:spPr>
            <a:xfrm rot="-2479744">
              <a:off x="4152315" y="1240374"/>
              <a:ext cx="259795" cy="368932"/>
            </a:xfrm>
            <a:custGeom>
              <a:avLst/>
              <a:gdLst/>
              <a:ahLst/>
              <a:cxnLst/>
              <a:rect l="l" t="t" r="r" b="b"/>
              <a:pathLst>
                <a:path w="14300" h="20307" extrusionOk="0">
                  <a:moveTo>
                    <a:pt x="3634" y="117"/>
                  </a:moveTo>
                  <a:cubicBezTo>
                    <a:pt x="1351" y="583"/>
                    <a:pt x="0" y="5662"/>
                    <a:pt x="0" y="8783"/>
                  </a:cubicBezTo>
                  <a:cubicBezTo>
                    <a:pt x="0" y="11905"/>
                    <a:pt x="1631" y="17169"/>
                    <a:pt x="3634" y="18846"/>
                  </a:cubicBezTo>
                  <a:cubicBezTo>
                    <a:pt x="5637" y="20523"/>
                    <a:pt x="10343" y="20989"/>
                    <a:pt x="12020" y="18846"/>
                  </a:cubicBezTo>
                  <a:cubicBezTo>
                    <a:pt x="13697" y="16703"/>
                    <a:pt x="15095" y="9109"/>
                    <a:pt x="13697" y="5987"/>
                  </a:cubicBezTo>
                  <a:cubicBezTo>
                    <a:pt x="12299" y="2866"/>
                    <a:pt x="5917" y="-349"/>
                    <a:pt x="3634" y="1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62" name="Google Shape;262;p23"/>
            <p:cNvSpPr/>
            <p:nvPr/>
          </p:nvSpPr>
          <p:spPr>
            <a:xfrm rot="6378871">
              <a:off x="4172587" y="479008"/>
              <a:ext cx="292840" cy="436259"/>
            </a:xfrm>
            <a:custGeom>
              <a:avLst/>
              <a:gdLst/>
              <a:ahLst/>
              <a:cxnLst/>
              <a:rect l="l" t="t" r="r" b="b"/>
              <a:pathLst>
                <a:path w="11714" h="17451" extrusionOk="0">
                  <a:moveTo>
                    <a:pt x="1799" y="575"/>
                  </a:moveTo>
                  <a:cubicBezTo>
                    <a:pt x="-55" y="1714"/>
                    <a:pt x="-170" y="6522"/>
                    <a:pt x="122" y="9240"/>
                  </a:cubicBezTo>
                  <a:cubicBezTo>
                    <a:pt x="414" y="11958"/>
                    <a:pt x="1978" y="15880"/>
                    <a:pt x="3553" y="16884"/>
                  </a:cubicBezTo>
                  <a:cubicBezTo>
                    <a:pt x="5128" y="17889"/>
                    <a:pt x="8289" y="17680"/>
                    <a:pt x="9572" y="15267"/>
                  </a:cubicBezTo>
                  <a:cubicBezTo>
                    <a:pt x="10855" y="12854"/>
                    <a:pt x="12545" y="4857"/>
                    <a:pt x="11249" y="2408"/>
                  </a:cubicBezTo>
                  <a:cubicBezTo>
                    <a:pt x="9954" y="-41"/>
                    <a:pt x="3654" y="-564"/>
                    <a:pt x="1799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63" name="Google Shape;263;p23"/>
            <p:cNvSpPr/>
            <p:nvPr/>
          </p:nvSpPr>
          <p:spPr>
            <a:xfrm>
              <a:off x="3751346" y="12"/>
              <a:ext cx="373500" cy="310100"/>
            </a:xfrm>
            <a:custGeom>
              <a:avLst/>
              <a:gdLst/>
              <a:ahLst/>
              <a:cxnLst/>
              <a:rect l="l" t="t" r="r" b="b"/>
              <a:pathLst>
                <a:path w="14940" h="12404" extrusionOk="0">
                  <a:moveTo>
                    <a:pt x="2043" y="417"/>
                  </a:moveTo>
                  <a:cubicBezTo>
                    <a:pt x="189" y="1293"/>
                    <a:pt x="-490" y="5159"/>
                    <a:pt x="366" y="7085"/>
                  </a:cubicBezTo>
                  <a:cubicBezTo>
                    <a:pt x="1222" y="9011"/>
                    <a:pt x="4774" y="11321"/>
                    <a:pt x="7177" y="11975"/>
                  </a:cubicBezTo>
                  <a:cubicBezTo>
                    <a:pt x="9580" y="12629"/>
                    <a:pt x="14065" y="12699"/>
                    <a:pt x="14784" y="11008"/>
                  </a:cubicBezTo>
                  <a:cubicBezTo>
                    <a:pt x="15503" y="9317"/>
                    <a:pt x="13617" y="3592"/>
                    <a:pt x="11493" y="1827"/>
                  </a:cubicBezTo>
                  <a:cubicBezTo>
                    <a:pt x="9370" y="62"/>
                    <a:pt x="3898" y="-459"/>
                    <a:pt x="2043" y="4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273700" y="2620819"/>
            <a:ext cx="5147400" cy="9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5020900" y="1241319"/>
            <a:ext cx="1653300" cy="102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/>
          <p:nvPr/>
        </p:nvSpPr>
        <p:spPr>
          <a:xfrm rot="10800000" flipH="1">
            <a:off x="8046777" y="-479307"/>
            <a:ext cx="2194045" cy="1693248"/>
          </a:xfrm>
          <a:custGeom>
            <a:avLst/>
            <a:gdLst/>
            <a:ahLst/>
            <a:cxnLst/>
            <a:rect l="l" t="t" r="r" b="b"/>
            <a:pathLst>
              <a:path w="97243" h="75047" extrusionOk="0">
                <a:moveTo>
                  <a:pt x="95317" y="50851"/>
                </a:moveTo>
                <a:cubicBezTo>
                  <a:pt x="93094" y="59542"/>
                  <a:pt x="82648" y="69016"/>
                  <a:pt x="76029" y="72655"/>
                </a:cubicBezTo>
                <a:cubicBezTo>
                  <a:pt x="69410" y="76294"/>
                  <a:pt x="63225" y="75353"/>
                  <a:pt x="55602" y="72685"/>
                </a:cubicBezTo>
                <a:cubicBezTo>
                  <a:pt x="47979" y="70017"/>
                  <a:pt x="38803" y="60625"/>
                  <a:pt x="30292" y="56648"/>
                </a:cubicBezTo>
                <a:cubicBezTo>
                  <a:pt x="21781" y="52671"/>
                  <a:pt x="9152" y="56136"/>
                  <a:pt x="4538" y="48821"/>
                </a:cubicBezTo>
                <a:cubicBezTo>
                  <a:pt x="-75" y="41506"/>
                  <a:pt x="-1928" y="20867"/>
                  <a:pt x="2611" y="12760"/>
                </a:cubicBezTo>
                <a:cubicBezTo>
                  <a:pt x="7150" y="4653"/>
                  <a:pt x="17313" y="-1110"/>
                  <a:pt x="31772" y="181"/>
                </a:cubicBezTo>
                <a:cubicBezTo>
                  <a:pt x="46231" y="1472"/>
                  <a:pt x="78774" y="12063"/>
                  <a:pt x="89365" y="20508"/>
                </a:cubicBezTo>
                <a:cubicBezTo>
                  <a:pt x="99956" y="28953"/>
                  <a:pt x="97540" y="42160"/>
                  <a:pt x="95317" y="5085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grpSp>
        <p:nvGrpSpPr>
          <p:cNvPr id="29" name="Google Shape;29;p3"/>
          <p:cNvGrpSpPr/>
          <p:nvPr/>
        </p:nvGrpSpPr>
        <p:grpSpPr>
          <a:xfrm rot="-6300372">
            <a:off x="7933558" y="540625"/>
            <a:ext cx="699401" cy="732466"/>
            <a:chOff x="2994775" y="12"/>
            <a:chExt cx="1574709" cy="1649154"/>
          </a:xfrm>
        </p:grpSpPr>
        <p:sp>
          <p:nvSpPr>
            <p:cNvPr id="30" name="Google Shape;30;p3"/>
            <p:cNvSpPr/>
            <p:nvPr/>
          </p:nvSpPr>
          <p:spPr>
            <a:xfrm>
              <a:off x="2994775" y="870924"/>
              <a:ext cx="315923" cy="448632"/>
            </a:xfrm>
            <a:custGeom>
              <a:avLst/>
              <a:gdLst/>
              <a:ahLst/>
              <a:cxnLst/>
              <a:rect l="l" t="t" r="r" b="b"/>
              <a:pathLst>
                <a:path w="14300" h="20307" extrusionOk="0">
                  <a:moveTo>
                    <a:pt x="3634" y="117"/>
                  </a:moveTo>
                  <a:cubicBezTo>
                    <a:pt x="1351" y="583"/>
                    <a:pt x="0" y="5662"/>
                    <a:pt x="0" y="8783"/>
                  </a:cubicBezTo>
                  <a:cubicBezTo>
                    <a:pt x="0" y="11905"/>
                    <a:pt x="1631" y="17169"/>
                    <a:pt x="3634" y="18846"/>
                  </a:cubicBezTo>
                  <a:cubicBezTo>
                    <a:pt x="5637" y="20523"/>
                    <a:pt x="10343" y="20989"/>
                    <a:pt x="12020" y="18846"/>
                  </a:cubicBezTo>
                  <a:cubicBezTo>
                    <a:pt x="13697" y="16703"/>
                    <a:pt x="15095" y="9109"/>
                    <a:pt x="13697" y="5987"/>
                  </a:cubicBezTo>
                  <a:cubicBezTo>
                    <a:pt x="12299" y="2866"/>
                    <a:pt x="5917" y="-349"/>
                    <a:pt x="3634" y="1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1" name="Google Shape;31;p3"/>
            <p:cNvSpPr/>
            <p:nvPr/>
          </p:nvSpPr>
          <p:spPr>
            <a:xfrm>
              <a:off x="3352272" y="388075"/>
              <a:ext cx="292850" cy="436275"/>
            </a:xfrm>
            <a:custGeom>
              <a:avLst/>
              <a:gdLst/>
              <a:ahLst/>
              <a:cxnLst/>
              <a:rect l="l" t="t" r="r" b="b"/>
              <a:pathLst>
                <a:path w="11714" h="17451" extrusionOk="0">
                  <a:moveTo>
                    <a:pt x="1799" y="575"/>
                  </a:moveTo>
                  <a:cubicBezTo>
                    <a:pt x="-55" y="1714"/>
                    <a:pt x="-170" y="6522"/>
                    <a:pt x="122" y="9240"/>
                  </a:cubicBezTo>
                  <a:cubicBezTo>
                    <a:pt x="414" y="11958"/>
                    <a:pt x="1978" y="15880"/>
                    <a:pt x="3553" y="16884"/>
                  </a:cubicBezTo>
                  <a:cubicBezTo>
                    <a:pt x="5128" y="17889"/>
                    <a:pt x="8289" y="17680"/>
                    <a:pt x="9572" y="15267"/>
                  </a:cubicBezTo>
                  <a:cubicBezTo>
                    <a:pt x="10855" y="12854"/>
                    <a:pt x="12545" y="4857"/>
                    <a:pt x="11249" y="2408"/>
                  </a:cubicBezTo>
                  <a:cubicBezTo>
                    <a:pt x="9954" y="-41"/>
                    <a:pt x="3654" y="-564"/>
                    <a:pt x="1799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2" name="Google Shape;32;p3"/>
            <p:cNvSpPr/>
            <p:nvPr/>
          </p:nvSpPr>
          <p:spPr>
            <a:xfrm>
              <a:off x="3436421" y="1336462"/>
              <a:ext cx="373500" cy="310100"/>
            </a:xfrm>
            <a:custGeom>
              <a:avLst/>
              <a:gdLst/>
              <a:ahLst/>
              <a:cxnLst/>
              <a:rect l="l" t="t" r="r" b="b"/>
              <a:pathLst>
                <a:path w="14940" h="12404" extrusionOk="0">
                  <a:moveTo>
                    <a:pt x="2043" y="417"/>
                  </a:moveTo>
                  <a:cubicBezTo>
                    <a:pt x="189" y="1293"/>
                    <a:pt x="-490" y="5159"/>
                    <a:pt x="366" y="7085"/>
                  </a:cubicBezTo>
                  <a:cubicBezTo>
                    <a:pt x="1222" y="9011"/>
                    <a:pt x="4774" y="11321"/>
                    <a:pt x="7177" y="11975"/>
                  </a:cubicBezTo>
                  <a:cubicBezTo>
                    <a:pt x="9580" y="12629"/>
                    <a:pt x="14065" y="12699"/>
                    <a:pt x="14784" y="11008"/>
                  </a:cubicBezTo>
                  <a:cubicBezTo>
                    <a:pt x="15503" y="9317"/>
                    <a:pt x="13617" y="3592"/>
                    <a:pt x="11493" y="1827"/>
                  </a:cubicBezTo>
                  <a:cubicBezTo>
                    <a:pt x="9370" y="62"/>
                    <a:pt x="3898" y="-459"/>
                    <a:pt x="2043" y="4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3" name="Google Shape;33;p3"/>
            <p:cNvSpPr/>
            <p:nvPr/>
          </p:nvSpPr>
          <p:spPr>
            <a:xfrm>
              <a:off x="3751344" y="883640"/>
              <a:ext cx="279925" cy="301300"/>
            </a:xfrm>
            <a:custGeom>
              <a:avLst/>
              <a:gdLst/>
              <a:ahLst/>
              <a:cxnLst/>
              <a:rect l="l" t="t" r="r" b="b"/>
              <a:pathLst>
                <a:path w="11197" h="12052" extrusionOk="0">
                  <a:moveTo>
                    <a:pt x="1993" y="340"/>
                  </a:moveTo>
                  <a:cubicBezTo>
                    <a:pt x="397" y="1284"/>
                    <a:pt x="-388" y="5610"/>
                    <a:pt x="188" y="7561"/>
                  </a:cubicBezTo>
                  <a:cubicBezTo>
                    <a:pt x="764" y="9512"/>
                    <a:pt x="3674" y="11929"/>
                    <a:pt x="5447" y="12047"/>
                  </a:cubicBezTo>
                  <a:cubicBezTo>
                    <a:pt x="7220" y="12165"/>
                    <a:pt x="10106" y="9961"/>
                    <a:pt x="10825" y="8270"/>
                  </a:cubicBezTo>
                  <a:cubicBezTo>
                    <a:pt x="11544" y="6579"/>
                    <a:pt x="11235" y="3221"/>
                    <a:pt x="9763" y="1899"/>
                  </a:cubicBezTo>
                  <a:cubicBezTo>
                    <a:pt x="8291" y="577"/>
                    <a:pt x="3589" y="-604"/>
                    <a:pt x="1993" y="3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4" name="Google Shape;34;p3"/>
            <p:cNvSpPr/>
            <p:nvPr/>
          </p:nvSpPr>
          <p:spPr>
            <a:xfrm rot="-2479744">
              <a:off x="4152315" y="1240374"/>
              <a:ext cx="259795" cy="368932"/>
            </a:xfrm>
            <a:custGeom>
              <a:avLst/>
              <a:gdLst/>
              <a:ahLst/>
              <a:cxnLst/>
              <a:rect l="l" t="t" r="r" b="b"/>
              <a:pathLst>
                <a:path w="14300" h="20307" extrusionOk="0">
                  <a:moveTo>
                    <a:pt x="3634" y="117"/>
                  </a:moveTo>
                  <a:cubicBezTo>
                    <a:pt x="1351" y="583"/>
                    <a:pt x="0" y="5662"/>
                    <a:pt x="0" y="8783"/>
                  </a:cubicBezTo>
                  <a:cubicBezTo>
                    <a:pt x="0" y="11905"/>
                    <a:pt x="1631" y="17169"/>
                    <a:pt x="3634" y="18846"/>
                  </a:cubicBezTo>
                  <a:cubicBezTo>
                    <a:pt x="5637" y="20523"/>
                    <a:pt x="10343" y="20989"/>
                    <a:pt x="12020" y="18846"/>
                  </a:cubicBezTo>
                  <a:cubicBezTo>
                    <a:pt x="13697" y="16703"/>
                    <a:pt x="15095" y="9109"/>
                    <a:pt x="13697" y="5987"/>
                  </a:cubicBezTo>
                  <a:cubicBezTo>
                    <a:pt x="12299" y="2866"/>
                    <a:pt x="5917" y="-349"/>
                    <a:pt x="3634" y="1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5" name="Google Shape;35;p3"/>
            <p:cNvSpPr/>
            <p:nvPr/>
          </p:nvSpPr>
          <p:spPr>
            <a:xfrm rot="6378871">
              <a:off x="4172587" y="479008"/>
              <a:ext cx="292840" cy="436259"/>
            </a:xfrm>
            <a:custGeom>
              <a:avLst/>
              <a:gdLst/>
              <a:ahLst/>
              <a:cxnLst/>
              <a:rect l="l" t="t" r="r" b="b"/>
              <a:pathLst>
                <a:path w="11714" h="17451" extrusionOk="0">
                  <a:moveTo>
                    <a:pt x="1799" y="575"/>
                  </a:moveTo>
                  <a:cubicBezTo>
                    <a:pt x="-55" y="1714"/>
                    <a:pt x="-170" y="6522"/>
                    <a:pt x="122" y="9240"/>
                  </a:cubicBezTo>
                  <a:cubicBezTo>
                    <a:pt x="414" y="11958"/>
                    <a:pt x="1978" y="15880"/>
                    <a:pt x="3553" y="16884"/>
                  </a:cubicBezTo>
                  <a:cubicBezTo>
                    <a:pt x="5128" y="17889"/>
                    <a:pt x="8289" y="17680"/>
                    <a:pt x="9572" y="15267"/>
                  </a:cubicBezTo>
                  <a:cubicBezTo>
                    <a:pt x="10855" y="12854"/>
                    <a:pt x="12545" y="4857"/>
                    <a:pt x="11249" y="2408"/>
                  </a:cubicBezTo>
                  <a:cubicBezTo>
                    <a:pt x="9954" y="-41"/>
                    <a:pt x="3654" y="-564"/>
                    <a:pt x="1799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6" name="Google Shape;36;p3"/>
            <p:cNvSpPr/>
            <p:nvPr/>
          </p:nvSpPr>
          <p:spPr>
            <a:xfrm>
              <a:off x="3751346" y="12"/>
              <a:ext cx="373500" cy="310100"/>
            </a:xfrm>
            <a:custGeom>
              <a:avLst/>
              <a:gdLst/>
              <a:ahLst/>
              <a:cxnLst/>
              <a:rect l="l" t="t" r="r" b="b"/>
              <a:pathLst>
                <a:path w="14940" h="12404" extrusionOk="0">
                  <a:moveTo>
                    <a:pt x="2043" y="417"/>
                  </a:moveTo>
                  <a:cubicBezTo>
                    <a:pt x="189" y="1293"/>
                    <a:pt x="-490" y="5159"/>
                    <a:pt x="366" y="7085"/>
                  </a:cubicBezTo>
                  <a:cubicBezTo>
                    <a:pt x="1222" y="9011"/>
                    <a:pt x="4774" y="11321"/>
                    <a:pt x="7177" y="11975"/>
                  </a:cubicBezTo>
                  <a:cubicBezTo>
                    <a:pt x="9580" y="12629"/>
                    <a:pt x="14065" y="12699"/>
                    <a:pt x="14784" y="11008"/>
                  </a:cubicBezTo>
                  <a:cubicBezTo>
                    <a:pt x="15503" y="9317"/>
                    <a:pt x="13617" y="3592"/>
                    <a:pt x="11493" y="1827"/>
                  </a:cubicBezTo>
                  <a:cubicBezTo>
                    <a:pt x="9370" y="62"/>
                    <a:pt x="3898" y="-459"/>
                    <a:pt x="2043" y="4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37" name="Google Shape;37;p3"/>
          <p:cNvSpPr/>
          <p:nvPr/>
        </p:nvSpPr>
        <p:spPr>
          <a:xfrm rot="-6619488">
            <a:off x="-592070" y="4745213"/>
            <a:ext cx="2614343" cy="1592933"/>
          </a:xfrm>
          <a:custGeom>
            <a:avLst/>
            <a:gdLst/>
            <a:ahLst/>
            <a:cxnLst/>
            <a:rect l="l" t="t" r="r" b="b"/>
            <a:pathLst>
              <a:path w="145992" h="76458" extrusionOk="0">
                <a:moveTo>
                  <a:pt x="32333" y="6709"/>
                </a:moveTo>
                <a:cubicBezTo>
                  <a:pt x="21571" y="10297"/>
                  <a:pt x="15887" y="14863"/>
                  <a:pt x="10529" y="21525"/>
                </a:cubicBezTo>
                <a:cubicBezTo>
                  <a:pt x="5171" y="28187"/>
                  <a:pt x="932" y="38856"/>
                  <a:pt x="186" y="46683"/>
                </a:cubicBezTo>
                <a:cubicBezTo>
                  <a:pt x="-559" y="54510"/>
                  <a:pt x="1723" y="63595"/>
                  <a:pt x="6056" y="68487"/>
                </a:cubicBezTo>
                <a:cubicBezTo>
                  <a:pt x="10389" y="73379"/>
                  <a:pt x="19567" y="77805"/>
                  <a:pt x="26183" y="76035"/>
                </a:cubicBezTo>
                <a:cubicBezTo>
                  <a:pt x="32799" y="74265"/>
                  <a:pt x="40440" y="62571"/>
                  <a:pt x="45751" y="57865"/>
                </a:cubicBezTo>
                <a:cubicBezTo>
                  <a:pt x="51062" y="53159"/>
                  <a:pt x="53205" y="49199"/>
                  <a:pt x="58050" y="47801"/>
                </a:cubicBezTo>
                <a:cubicBezTo>
                  <a:pt x="62895" y="46403"/>
                  <a:pt x="68766" y="45612"/>
                  <a:pt x="74823" y="49479"/>
                </a:cubicBezTo>
                <a:cubicBezTo>
                  <a:pt x="80880" y="53346"/>
                  <a:pt x="86563" y="66810"/>
                  <a:pt x="94390" y="71003"/>
                </a:cubicBezTo>
                <a:cubicBezTo>
                  <a:pt x="102217" y="75196"/>
                  <a:pt x="113958" y="76547"/>
                  <a:pt x="121785" y="74637"/>
                </a:cubicBezTo>
                <a:cubicBezTo>
                  <a:pt x="129612" y="72727"/>
                  <a:pt x="137579" y="66950"/>
                  <a:pt x="141353" y="59542"/>
                </a:cubicBezTo>
                <a:cubicBezTo>
                  <a:pt x="145127" y="52134"/>
                  <a:pt x="147643" y="38996"/>
                  <a:pt x="144428" y="30190"/>
                </a:cubicBezTo>
                <a:cubicBezTo>
                  <a:pt x="141213" y="21385"/>
                  <a:pt x="133619" y="11741"/>
                  <a:pt x="122065" y="6709"/>
                </a:cubicBezTo>
                <a:cubicBezTo>
                  <a:pt x="110511" y="1677"/>
                  <a:pt x="90057" y="0"/>
                  <a:pt x="75102" y="0"/>
                </a:cubicBezTo>
                <a:cubicBezTo>
                  <a:pt x="60147" y="0"/>
                  <a:pt x="43095" y="3122"/>
                  <a:pt x="32333" y="670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8" name="Google Shape;38;p3"/>
          <p:cNvSpPr/>
          <p:nvPr/>
        </p:nvSpPr>
        <p:spPr>
          <a:xfrm rot="-5400000">
            <a:off x="8261850" y="3969737"/>
            <a:ext cx="1072320" cy="1431290"/>
          </a:xfrm>
          <a:custGeom>
            <a:avLst/>
            <a:gdLst/>
            <a:ahLst/>
            <a:cxnLst/>
            <a:rect l="l" t="t" r="r" b="b"/>
            <a:pathLst>
              <a:path w="21741" h="29019" extrusionOk="0">
                <a:moveTo>
                  <a:pt x="279" y="281"/>
                </a:moveTo>
                <a:cubicBezTo>
                  <a:pt x="288" y="281"/>
                  <a:pt x="300" y="309"/>
                  <a:pt x="324" y="370"/>
                </a:cubicBezTo>
                <a:cubicBezTo>
                  <a:pt x="278" y="440"/>
                  <a:pt x="324" y="532"/>
                  <a:pt x="370" y="578"/>
                </a:cubicBezTo>
                <a:cubicBezTo>
                  <a:pt x="408" y="616"/>
                  <a:pt x="426" y="634"/>
                  <a:pt x="414" y="634"/>
                </a:cubicBezTo>
                <a:cubicBezTo>
                  <a:pt x="405" y="634"/>
                  <a:pt x="376" y="622"/>
                  <a:pt x="324" y="601"/>
                </a:cubicBezTo>
                <a:cubicBezTo>
                  <a:pt x="232" y="578"/>
                  <a:pt x="208" y="486"/>
                  <a:pt x="255" y="347"/>
                </a:cubicBezTo>
                <a:cubicBezTo>
                  <a:pt x="266" y="304"/>
                  <a:pt x="271" y="281"/>
                  <a:pt x="279" y="281"/>
                </a:cubicBezTo>
                <a:close/>
                <a:moveTo>
                  <a:pt x="2704" y="1064"/>
                </a:moveTo>
                <a:cubicBezTo>
                  <a:pt x="2704" y="1064"/>
                  <a:pt x="2773" y="1087"/>
                  <a:pt x="2796" y="1110"/>
                </a:cubicBezTo>
                <a:cubicBezTo>
                  <a:pt x="2681" y="1087"/>
                  <a:pt x="2657" y="1064"/>
                  <a:pt x="2704" y="1064"/>
                </a:cubicBezTo>
                <a:close/>
                <a:moveTo>
                  <a:pt x="989" y="455"/>
                </a:moveTo>
                <a:cubicBezTo>
                  <a:pt x="1046" y="455"/>
                  <a:pt x="1147" y="502"/>
                  <a:pt x="1317" y="601"/>
                </a:cubicBezTo>
                <a:cubicBezTo>
                  <a:pt x="1664" y="763"/>
                  <a:pt x="1941" y="925"/>
                  <a:pt x="2011" y="971"/>
                </a:cubicBezTo>
                <a:cubicBezTo>
                  <a:pt x="2126" y="1064"/>
                  <a:pt x="2565" y="1549"/>
                  <a:pt x="2796" y="1872"/>
                </a:cubicBezTo>
                <a:cubicBezTo>
                  <a:pt x="2888" y="1988"/>
                  <a:pt x="2981" y="2103"/>
                  <a:pt x="3004" y="2103"/>
                </a:cubicBezTo>
                <a:cubicBezTo>
                  <a:pt x="3027" y="2103"/>
                  <a:pt x="3420" y="2727"/>
                  <a:pt x="3628" y="3097"/>
                </a:cubicBezTo>
                <a:cubicBezTo>
                  <a:pt x="3681" y="3186"/>
                  <a:pt x="3704" y="3234"/>
                  <a:pt x="3694" y="3234"/>
                </a:cubicBezTo>
                <a:cubicBezTo>
                  <a:pt x="3679" y="3234"/>
                  <a:pt x="3581" y="3112"/>
                  <a:pt x="3397" y="2842"/>
                </a:cubicBezTo>
                <a:cubicBezTo>
                  <a:pt x="3258" y="2635"/>
                  <a:pt x="3027" y="2357"/>
                  <a:pt x="2912" y="2172"/>
                </a:cubicBezTo>
                <a:cubicBezTo>
                  <a:pt x="2542" y="1687"/>
                  <a:pt x="1849" y="1110"/>
                  <a:pt x="1225" y="832"/>
                </a:cubicBezTo>
                <a:cubicBezTo>
                  <a:pt x="948" y="671"/>
                  <a:pt x="855" y="601"/>
                  <a:pt x="925" y="509"/>
                </a:cubicBezTo>
                <a:cubicBezTo>
                  <a:pt x="934" y="473"/>
                  <a:pt x="953" y="455"/>
                  <a:pt x="989" y="455"/>
                </a:cubicBezTo>
                <a:close/>
                <a:moveTo>
                  <a:pt x="5143" y="7127"/>
                </a:moveTo>
                <a:cubicBezTo>
                  <a:pt x="5157" y="7127"/>
                  <a:pt x="5207" y="7221"/>
                  <a:pt x="5291" y="7417"/>
                </a:cubicBezTo>
                <a:cubicBezTo>
                  <a:pt x="5337" y="7556"/>
                  <a:pt x="5430" y="7787"/>
                  <a:pt x="5453" y="7925"/>
                </a:cubicBezTo>
                <a:cubicBezTo>
                  <a:pt x="5476" y="8064"/>
                  <a:pt x="5568" y="8434"/>
                  <a:pt x="5661" y="8711"/>
                </a:cubicBezTo>
                <a:cubicBezTo>
                  <a:pt x="5800" y="9288"/>
                  <a:pt x="6054" y="10582"/>
                  <a:pt x="6239" y="11714"/>
                </a:cubicBezTo>
                <a:cubicBezTo>
                  <a:pt x="6322" y="12251"/>
                  <a:pt x="6348" y="12488"/>
                  <a:pt x="6331" y="12488"/>
                </a:cubicBezTo>
                <a:cubicBezTo>
                  <a:pt x="6297" y="12488"/>
                  <a:pt x="6079" y="11482"/>
                  <a:pt x="5800" y="10005"/>
                </a:cubicBezTo>
                <a:cubicBezTo>
                  <a:pt x="5753" y="9681"/>
                  <a:pt x="5661" y="9288"/>
                  <a:pt x="5638" y="9080"/>
                </a:cubicBezTo>
                <a:cubicBezTo>
                  <a:pt x="5568" y="8919"/>
                  <a:pt x="5522" y="8595"/>
                  <a:pt x="5476" y="8457"/>
                </a:cubicBezTo>
                <a:cubicBezTo>
                  <a:pt x="5453" y="8272"/>
                  <a:pt x="5361" y="7948"/>
                  <a:pt x="5314" y="7717"/>
                </a:cubicBezTo>
                <a:cubicBezTo>
                  <a:pt x="5177" y="7332"/>
                  <a:pt x="5121" y="7127"/>
                  <a:pt x="5143" y="7127"/>
                </a:cubicBezTo>
                <a:close/>
                <a:moveTo>
                  <a:pt x="3489" y="9843"/>
                </a:moveTo>
                <a:lnTo>
                  <a:pt x="3489" y="10005"/>
                </a:lnTo>
                <a:cubicBezTo>
                  <a:pt x="3489" y="10074"/>
                  <a:pt x="3397" y="10305"/>
                  <a:pt x="3304" y="10513"/>
                </a:cubicBezTo>
                <a:cubicBezTo>
                  <a:pt x="3235" y="10698"/>
                  <a:pt x="3120" y="11021"/>
                  <a:pt x="3050" y="11160"/>
                </a:cubicBezTo>
                <a:cubicBezTo>
                  <a:pt x="3004" y="11322"/>
                  <a:pt x="2912" y="11576"/>
                  <a:pt x="2819" y="11714"/>
                </a:cubicBezTo>
                <a:cubicBezTo>
                  <a:pt x="2773" y="11853"/>
                  <a:pt x="2657" y="12153"/>
                  <a:pt x="2588" y="12315"/>
                </a:cubicBezTo>
                <a:cubicBezTo>
                  <a:pt x="2542" y="12500"/>
                  <a:pt x="2473" y="12662"/>
                  <a:pt x="2450" y="12662"/>
                </a:cubicBezTo>
                <a:cubicBezTo>
                  <a:pt x="2426" y="12708"/>
                  <a:pt x="2242" y="13124"/>
                  <a:pt x="1964" y="13909"/>
                </a:cubicBezTo>
                <a:cubicBezTo>
                  <a:pt x="1717" y="14556"/>
                  <a:pt x="1673" y="14686"/>
                  <a:pt x="1666" y="14686"/>
                </a:cubicBezTo>
                <a:cubicBezTo>
                  <a:pt x="1664" y="14686"/>
                  <a:pt x="1664" y="14680"/>
                  <a:pt x="1664" y="14672"/>
                </a:cubicBezTo>
                <a:cubicBezTo>
                  <a:pt x="1664" y="14625"/>
                  <a:pt x="1780" y="14256"/>
                  <a:pt x="1918" y="13794"/>
                </a:cubicBezTo>
                <a:cubicBezTo>
                  <a:pt x="2080" y="13332"/>
                  <a:pt x="2242" y="12777"/>
                  <a:pt x="2311" y="12546"/>
                </a:cubicBezTo>
                <a:cubicBezTo>
                  <a:pt x="2496" y="11807"/>
                  <a:pt x="2657" y="11437"/>
                  <a:pt x="2842" y="10998"/>
                </a:cubicBezTo>
                <a:cubicBezTo>
                  <a:pt x="3073" y="10559"/>
                  <a:pt x="3466" y="9843"/>
                  <a:pt x="3489" y="9843"/>
                </a:cubicBezTo>
                <a:close/>
                <a:moveTo>
                  <a:pt x="6983" y="9359"/>
                </a:moveTo>
                <a:cubicBezTo>
                  <a:pt x="7011" y="9359"/>
                  <a:pt x="7101" y="9476"/>
                  <a:pt x="7255" y="9681"/>
                </a:cubicBezTo>
                <a:cubicBezTo>
                  <a:pt x="8041" y="10883"/>
                  <a:pt x="8410" y="11529"/>
                  <a:pt x="8826" y="12777"/>
                </a:cubicBezTo>
                <a:cubicBezTo>
                  <a:pt x="9173" y="13771"/>
                  <a:pt x="9381" y="14510"/>
                  <a:pt x="9519" y="15388"/>
                </a:cubicBezTo>
                <a:cubicBezTo>
                  <a:pt x="9567" y="15674"/>
                  <a:pt x="9590" y="15818"/>
                  <a:pt x="9585" y="15818"/>
                </a:cubicBezTo>
                <a:cubicBezTo>
                  <a:pt x="9581" y="15818"/>
                  <a:pt x="9552" y="15691"/>
                  <a:pt x="9496" y="15434"/>
                </a:cubicBezTo>
                <a:cubicBezTo>
                  <a:pt x="9357" y="14833"/>
                  <a:pt x="9034" y="13701"/>
                  <a:pt x="8919" y="13447"/>
                </a:cubicBezTo>
                <a:cubicBezTo>
                  <a:pt x="8849" y="13332"/>
                  <a:pt x="8734" y="13008"/>
                  <a:pt x="8618" y="12777"/>
                </a:cubicBezTo>
                <a:cubicBezTo>
                  <a:pt x="8549" y="12546"/>
                  <a:pt x="8410" y="12269"/>
                  <a:pt x="8341" y="12130"/>
                </a:cubicBezTo>
                <a:cubicBezTo>
                  <a:pt x="8272" y="12015"/>
                  <a:pt x="8133" y="11714"/>
                  <a:pt x="8041" y="11483"/>
                </a:cubicBezTo>
                <a:cubicBezTo>
                  <a:pt x="7971" y="11252"/>
                  <a:pt x="7763" y="10883"/>
                  <a:pt x="7625" y="10628"/>
                </a:cubicBezTo>
                <a:cubicBezTo>
                  <a:pt x="7417" y="10236"/>
                  <a:pt x="7047" y="9543"/>
                  <a:pt x="6978" y="9404"/>
                </a:cubicBezTo>
                <a:cubicBezTo>
                  <a:pt x="6972" y="9374"/>
                  <a:pt x="6974" y="9359"/>
                  <a:pt x="6983" y="9359"/>
                </a:cubicBezTo>
                <a:close/>
                <a:moveTo>
                  <a:pt x="1570" y="15066"/>
                </a:moveTo>
                <a:cubicBezTo>
                  <a:pt x="1590" y="15066"/>
                  <a:pt x="1581" y="15106"/>
                  <a:pt x="1548" y="15203"/>
                </a:cubicBezTo>
                <a:cubicBezTo>
                  <a:pt x="1525" y="15295"/>
                  <a:pt x="1502" y="15619"/>
                  <a:pt x="1433" y="15896"/>
                </a:cubicBezTo>
                <a:cubicBezTo>
                  <a:pt x="1387" y="16219"/>
                  <a:pt x="1364" y="16474"/>
                  <a:pt x="1317" y="16474"/>
                </a:cubicBezTo>
                <a:cubicBezTo>
                  <a:pt x="1316" y="16475"/>
                  <a:pt x="1315" y="16476"/>
                  <a:pt x="1314" y="16476"/>
                </a:cubicBezTo>
                <a:cubicBezTo>
                  <a:pt x="1282" y="16476"/>
                  <a:pt x="1480" y="15200"/>
                  <a:pt x="1525" y="15087"/>
                </a:cubicBezTo>
                <a:cubicBezTo>
                  <a:pt x="1546" y="15073"/>
                  <a:pt x="1561" y="15066"/>
                  <a:pt x="1570" y="15066"/>
                </a:cubicBezTo>
                <a:close/>
                <a:moveTo>
                  <a:pt x="9618" y="7435"/>
                </a:moveTo>
                <a:cubicBezTo>
                  <a:pt x="9622" y="7435"/>
                  <a:pt x="9638" y="7450"/>
                  <a:pt x="9658" y="7463"/>
                </a:cubicBezTo>
                <a:cubicBezTo>
                  <a:pt x="9704" y="7463"/>
                  <a:pt x="9843" y="7579"/>
                  <a:pt x="9958" y="7671"/>
                </a:cubicBezTo>
                <a:cubicBezTo>
                  <a:pt x="10074" y="7787"/>
                  <a:pt x="10536" y="8272"/>
                  <a:pt x="10975" y="8803"/>
                </a:cubicBezTo>
                <a:cubicBezTo>
                  <a:pt x="11391" y="9312"/>
                  <a:pt x="11806" y="9774"/>
                  <a:pt x="11899" y="9866"/>
                </a:cubicBezTo>
                <a:cubicBezTo>
                  <a:pt x="11945" y="9958"/>
                  <a:pt x="12245" y="10236"/>
                  <a:pt x="12500" y="10536"/>
                </a:cubicBezTo>
                <a:cubicBezTo>
                  <a:pt x="12754" y="10813"/>
                  <a:pt x="13077" y="11160"/>
                  <a:pt x="13216" y="11322"/>
                </a:cubicBezTo>
                <a:cubicBezTo>
                  <a:pt x="13516" y="11599"/>
                  <a:pt x="13909" y="12061"/>
                  <a:pt x="14024" y="12269"/>
                </a:cubicBezTo>
                <a:cubicBezTo>
                  <a:pt x="14094" y="12315"/>
                  <a:pt x="14232" y="12546"/>
                  <a:pt x="14394" y="12731"/>
                </a:cubicBezTo>
                <a:cubicBezTo>
                  <a:pt x="14556" y="12893"/>
                  <a:pt x="14764" y="13147"/>
                  <a:pt x="14856" y="13308"/>
                </a:cubicBezTo>
                <a:cubicBezTo>
                  <a:pt x="15364" y="13909"/>
                  <a:pt x="15873" y="14510"/>
                  <a:pt x="16520" y="15111"/>
                </a:cubicBezTo>
                <a:cubicBezTo>
                  <a:pt x="17836" y="16427"/>
                  <a:pt x="19662" y="18276"/>
                  <a:pt x="19639" y="18299"/>
                </a:cubicBezTo>
                <a:cubicBezTo>
                  <a:pt x="19639" y="18299"/>
                  <a:pt x="19523" y="18206"/>
                  <a:pt x="19384" y="18091"/>
                </a:cubicBezTo>
                <a:cubicBezTo>
                  <a:pt x="17952" y="16728"/>
                  <a:pt x="17097" y="15873"/>
                  <a:pt x="16196" y="14949"/>
                </a:cubicBezTo>
                <a:cubicBezTo>
                  <a:pt x="15850" y="14579"/>
                  <a:pt x="15388" y="14140"/>
                  <a:pt x="15180" y="13955"/>
                </a:cubicBezTo>
                <a:cubicBezTo>
                  <a:pt x="14556" y="13424"/>
                  <a:pt x="14071" y="12916"/>
                  <a:pt x="13308" y="12153"/>
                </a:cubicBezTo>
                <a:cubicBezTo>
                  <a:pt x="12476" y="11275"/>
                  <a:pt x="12176" y="10929"/>
                  <a:pt x="11760" y="10351"/>
                </a:cubicBezTo>
                <a:cubicBezTo>
                  <a:pt x="11344" y="9843"/>
                  <a:pt x="11090" y="9496"/>
                  <a:pt x="10674" y="9034"/>
                </a:cubicBezTo>
                <a:cubicBezTo>
                  <a:pt x="10513" y="8826"/>
                  <a:pt x="10328" y="8618"/>
                  <a:pt x="10305" y="8572"/>
                </a:cubicBezTo>
                <a:cubicBezTo>
                  <a:pt x="10282" y="8503"/>
                  <a:pt x="10097" y="8249"/>
                  <a:pt x="9958" y="7995"/>
                </a:cubicBezTo>
                <a:cubicBezTo>
                  <a:pt x="9677" y="7531"/>
                  <a:pt x="9609" y="7435"/>
                  <a:pt x="9618" y="7435"/>
                </a:cubicBezTo>
                <a:close/>
                <a:moveTo>
                  <a:pt x="15659" y="10535"/>
                </a:moveTo>
                <a:cubicBezTo>
                  <a:pt x="15675" y="10535"/>
                  <a:pt x="15731" y="10574"/>
                  <a:pt x="15826" y="10652"/>
                </a:cubicBezTo>
                <a:cubicBezTo>
                  <a:pt x="16520" y="11206"/>
                  <a:pt x="17259" y="12038"/>
                  <a:pt x="18044" y="13101"/>
                </a:cubicBezTo>
                <a:cubicBezTo>
                  <a:pt x="18761" y="14094"/>
                  <a:pt x="19569" y="15526"/>
                  <a:pt x="20193" y="16866"/>
                </a:cubicBezTo>
                <a:cubicBezTo>
                  <a:pt x="20378" y="17328"/>
                  <a:pt x="20955" y="18830"/>
                  <a:pt x="20932" y="18853"/>
                </a:cubicBezTo>
                <a:cubicBezTo>
                  <a:pt x="20932" y="18853"/>
                  <a:pt x="20724" y="18414"/>
                  <a:pt x="20470" y="17860"/>
                </a:cubicBezTo>
                <a:cubicBezTo>
                  <a:pt x="19893" y="16543"/>
                  <a:pt x="19569" y="15942"/>
                  <a:pt x="19084" y="15041"/>
                </a:cubicBezTo>
                <a:cubicBezTo>
                  <a:pt x="18483" y="13978"/>
                  <a:pt x="18368" y="13817"/>
                  <a:pt x="17675" y="12869"/>
                </a:cubicBezTo>
                <a:cubicBezTo>
                  <a:pt x="17074" y="12061"/>
                  <a:pt x="16751" y="11714"/>
                  <a:pt x="15919" y="10859"/>
                </a:cubicBezTo>
                <a:cubicBezTo>
                  <a:pt x="15717" y="10643"/>
                  <a:pt x="15632" y="10535"/>
                  <a:pt x="15659" y="10535"/>
                </a:cubicBezTo>
                <a:close/>
                <a:moveTo>
                  <a:pt x="1271" y="17259"/>
                </a:moveTo>
                <a:lnTo>
                  <a:pt x="1294" y="17490"/>
                </a:lnTo>
                <a:cubicBezTo>
                  <a:pt x="1364" y="17629"/>
                  <a:pt x="1410" y="17975"/>
                  <a:pt x="1479" y="18299"/>
                </a:cubicBezTo>
                <a:cubicBezTo>
                  <a:pt x="1525" y="18622"/>
                  <a:pt x="1618" y="19107"/>
                  <a:pt x="1641" y="19362"/>
                </a:cubicBezTo>
                <a:cubicBezTo>
                  <a:pt x="1710" y="19639"/>
                  <a:pt x="1733" y="19870"/>
                  <a:pt x="1756" y="19893"/>
                </a:cubicBezTo>
                <a:cubicBezTo>
                  <a:pt x="1768" y="19905"/>
                  <a:pt x="1768" y="19910"/>
                  <a:pt x="1762" y="19910"/>
                </a:cubicBezTo>
                <a:cubicBezTo>
                  <a:pt x="1756" y="19910"/>
                  <a:pt x="1745" y="19905"/>
                  <a:pt x="1733" y="19893"/>
                </a:cubicBezTo>
                <a:cubicBezTo>
                  <a:pt x="1664" y="19870"/>
                  <a:pt x="1548" y="19362"/>
                  <a:pt x="1433" y="18946"/>
                </a:cubicBezTo>
                <a:cubicBezTo>
                  <a:pt x="1341" y="18484"/>
                  <a:pt x="1271" y="17929"/>
                  <a:pt x="1271" y="17583"/>
                </a:cubicBezTo>
                <a:lnTo>
                  <a:pt x="1271" y="17259"/>
                </a:lnTo>
                <a:close/>
                <a:moveTo>
                  <a:pt x="9911" y="7441"/>
                </a:moveTo>
                <a:cubicBezTo>
                  <a:pt x="9929" y="7441"/>
                  <a:pt x="9967" y="7464"/>
                  <a:pt x="10027" y="7509"/>
                </a:cubicBezTo>
                <a:cubicBezTo>
                  <a:pt x="10143" y="7579"/>
                  <a:pt x="10420" y="7764"/>
                  <a:pt x="10813" y="7971"/>
                </a:cubicBezTo>
                <a:cubicBezTo>
                  <a:pt x="10975" y="8041"/>
                  <a:pt x="11321" y="8203"/>
                  <a:pt x="11575" y="8318"/>
                </a:cubicBezTo>
                <a:cubicBezTo>
                  <a:pt x="12615" y="8711"/>
                  <a:pt x="13678" y="9242"/>
                  <a:pt x="14371" y="9658"/>
                </a:cubicBezTo>
                <a:cubicBezTo>
                  <a:pt x="14787" y="9935"/>
                  <a:pt x="15341" y="10397"/>
                  <a:pt x="15873" y="10998"/>
                </a:cubicBezTo>
                <a:cubicBezTo>
                  <a:pt x="16058" y="11160"/>
                  <a:pt x="16312" y="11460"/>
                  <a:pt x="16450" y="11599"/>
                </a:cubicBezTo>
                <a:cubicBezTo>
                  <a:pt x="16889" y="12061"/>
                  <a:pt x="17097" y="12315"/>
                  <a:pt x="17652" y="13054"/>
                </a:cubicBezTo>
                <a:cubicBezTo>
                  <a:pt x="18229" y="13817"/>
                  <a:pt x="18345" y="14002"/>
                  <a:pt x="18738" y="14672"/>
                </a:cubicBezTo>
                <a:cubicBezTo>
                  <a:pt x="19408" y="15757"/>
                  <a:pt x="19662" y="16289"/>
                  <a:pt x="20101" y="17328"/>
                </a:cubicBezTo>
                <a:cubicBezTo>
                  <a:pt x="20701" y="18668"/>
                  <a:pt x="20724" y="18761"/>
                  <a:pt x="20817" y="19015"/>
                </a:cubicBezTo>
                <a:cubicBezTo>
                  <a:pt x="20886" y="19131"/>
                  <a:pt x="20955" y="19408"/>
                  <a:pt x="21048" y="19593"/>
                </a:cubicBezTo>
                <a:cubicBezTo>
                  <a:pt x="21140" y="19801"/>
                  <a:pt x="21187" y="19939"/>
                  <a:pt x="21187" y="19985"/>
                </a:cubicBezTo>
                <a:lnTo>
                  <a:pt x="21140" y="19916"/>
                </a:lnTo>
                <a:cubicBezTo>
                  <a:pt x="21071" y="19801"/>
                  <a:pt x="20493" y="19107"/>
                  <a:pt x="20054" y="18645"/>
                </a:cubicBezTo>
                <a:cubicBezTo>
                  <a:pt x="19408" y="17929"/>
                  <a:pt x="19061" y="17560"/>
                  <a:pt x="17398" y="15896"/>
                </a:cubicBezTo>
                <a:cubicBezTo>
                  <a:pt x="16520" y="15041"/>
                  <a:pt x="15734" y="14233"/>
                  <a:pt x="15642" y="14140"/>
                </a:cubicBezTo>
                <a:cubicBezTo>
                  <a:pt x="15249" y="13655"/>
                  <a:pt x="15133" y="13539"/>
                  <a:pt x="14925" y="13308"/>
                </a:cubicBezTo>
                <a:cubicBezTo>
                  <a:pt x="14024" y="12176"/>
                  <a:pt x="13632" y="11691"/>
                  <a:pt x="13123" y="11206"/>
                </a:cubicBezTo>
                <a:cubicBezTo>
                  <a:pt x="12985" y="11044"/>
                  <a:pt x="12754" y="10790"/>
                  <a:pt x="12592" y="10582"/>
                </a:cubicBezTo>
                <a:cubicBezTo>
                  <a:pt x="12407" y="10420"/>
                  <a:pt x="12130" y="10097"/>
                  <a:pt x="11945" y="9889"/>
                </a:cubicBezTo>
                <a:cubicBezTo>
                  <a:pt x="11622" y="9543"/>
                  <a:pt x="11044" y="8896"/>
                  <a:pt x="10536" y="8249"/>
                </a:cubicBezTo>
                <a:cubicBezTo>
                  <a:pt x="10397" y="8087"/>
                  <a:pt x="10189" y="7856"/>
                  <a:pt x="10051" y="7740"/>
                </a:cubicBezTo>
                <a:cubicBezTo>
                  <a:pt x="9926" y="7538"/>
                  <a:pt x="9875" y="7441"/>
                  <a:pt x="9911" y="7441"/>
                </a:cubicBezTo>
                <a:close/>
                <a:moveTo>
                  <a:pt x="9763" y="8132"/>
                </a:moveTo>
                <a:cubicBezTo>
                  <a:pt x="9777" y="8132"/>
                  <a:pt x="9905" y="8261"/>
                  <a:pt x="10305" y="8734"/>
                </a:cubicBezTo>
                <a:cubicBezTo>
                  <a:pt x="10767" y="9265"/>
                  <a:pt x="11090" y="9658"/>
                  <a:pt x="11691" y="10467"/>
                </a:cubicBezTo>
                <a:cubicBezTo>
                  <a:pt x="12500" y="11553"/>
                  <a:pt x="13701" y="12823"/>
                  <a:pt x="15041" y="14002"/>
                </a:cubicBezTo>
                <a:cubicBezTo>
                  <a:pt x="15688" y="14556"/>
                  <a:pt x="15965" y="14856"/>
                  <a:pt x="16704" y="15711"/>
                </a:cubicBezTo>
                <a:cubicBezTo>
                  <a:pt x="17166" y="16219"/>
                  <a:pt x="18830" y="17814"/>
                  <a:pt x="19592" y="18530"/>
                </a:cubicBezTo>
                <a:cubicBezTo>
                  <a:pt x="20031" y="18923"/>
                  <a:pt x="20470" y="19408"/>
                  <a:pt x="20840" y="19916"/>
                </a:cubicBezTo>
                <a:cubicBezTo>
                  <a:pt x="20932" y="20032"/>
                  <a:pt x="21071" y="20240"/>
                  <a:pt x="21187" y="20355"/>
                </a:cubicBezTo>
                <a:cubicBezTo>
                  <a:pt x="21279" y="20471"/>
                  <a:pt x="21371" y="20586"/>
                  <a:pt x="21325" y="20586"/>
                </a:cubicBezTo>
                <a:cubicBezTo>
                  <a:pt x="21302" y="20586"/>
                  <a:pt x="21163" y="20517"/>
                  <a:pt x="20979" y="20471"/>
                </a:cubicBezTo>
                <a:cubicBezTo>
                  <a:pt x="20817" y="20378"/>
                  <a:pt x="20332" y="20193"/>
                  <a:pt x="19870" y="20055"/>
                </a:cubicBezTo>
                <a:cubicBezTo>
                  <a:pt x="19408" y="19916"/>
                  <a:pt x="18738" y="19662"/>
                  <a:pt x="18368" y="19500"/>
                </a:cubicBezTo>
                <a:cubicBezTo>
                  <a:pt x="17120" y="18969"/>
                  <a:pt x="16797" y="18830"/>
                  <a:pt x="16312" y="18461"/>
                </a:cubicBezTo>
                <a:cubicBezTo>
                  <a:pt x="16104" y="18322"/>
                  <a:pt x="15711" y="18068"/>
                  <a:pt x="15411" y="17860"/>
                </a:cubicBezTo>
                <a:cubicBezTo>
                  <a:pt x="14209" y="17051"/>
                  <a:pt x="13424" y="16358"/>
                  <a:pt x="12777" y="15457"/>
                </a:cubicBezTo>
                <a:cubicBezTo>
                  <a:pt x="12592" y="15180"/>
                  <a:pt x="12292" y="14741"/>
                  <a:pt x="12153" y="14510"/>
                </a:cubicBezTo>
                <a:cubicBezTo>
                  <a:pt x="11344" y="13216"/>
                  <a:pt x="11229" y="12869"/>
                  <a:pt x="10305" y="9681"/>
                </a:cubicBezTo>
                <a:cubicBezTo>
                  <a:pt x="10189" y="9312"/>
                  <a:pt x="10004" y="8826"/>
                  <a:pt x="9958" y="8595"/>
                </a:cubicBezTo>
                <a:cubicBezTo>
                  <a:pt x="9866" y="8387"/>
                  <a:pt x="9773" y="8203"/>
                  <a:pt x="9773" y="8156"/>
                </a:cubicBezTo>
                <a:cubicBezTo>
                  <a:pt x="9763" y="8142"/>
                  <a:pt x="9759" y="8132"/>
                  <a:pt x="9763" y="8132"/>
                </a:cubicBezTo>
                <a:close/>
                <a:moveTo>
                  <a:pt x="5522" y="7533"/>
                </a:moveTo>
                <a:lnTo>
                  <a:pt x="5568" y="7602"/>
                </a:lnTo>
                <a:cubicBezTo>
                  <a:pt x="5661" y="7648"/>
                  <a:pt x="5869" y="7948"/>
                  <a:pt x="6100" y="8272"/>
                </a:cubicBezTo>
                <a:cubicBezTo>
                  <a:pt x="6331" y="8595"/>
                  <a:pt x="6585" y="8965"/>
                  <a:pt x="6677" y="9080"/>
                </a:cubicBezTo>
                <a:cubicBezTo>
                  <a:pt x="6747" y="9196"/>
                  <a:pt x="6909" y="9450"/>
                  <a:pt x="7047" y="9681"/>
                </a:cubicBezTo>
                <a:cubicBezTo>
                  <a:pt x="7163" y="9912"/>
                  <a:pt x="7394" y="10328"/>
                  <a:pt x="7532" y="10628"/>
                </a:cubicBezTo>
                <a:lnTo>
                  <a:pt x="8041" y="11668"/>
                </a:lnTo>
                <a:cubicBezTo>
                  <a:pt x="8156" y="11945"/>
                  <a:pt x="8318" y="12269"/>
                  <a:pt x="8364" y="12384"/>
                </a:cubicBezTo>
                <a:cubicBezTo>
                  <a:pt x="8433" y="12500"/>
                  <a:pt x="8549" y="12731"/>
                  <a:pt x="8618" y="12939"/>
                </a:cubicBezTo>
                <a:cubicBezTo>
                  <a:pt x="8711" y="13124"/>
                  <a:pt x="8826" y="13424"/>
                  <a:pt x="8895" y="13563"/>
                </a:cubicBezTo>
                <a:cubicBezTo>
                  <a:pt x="9011" y="13817"/>
                  <a:pt x="9311" y="14926"/>
                  <a:pt x="9404" y="15365"/>
                </a:cubicBezTo>
                <a:cubicBezTo>
                  <a:pt x="9519" y="15873"/>
                  <a:pt x="9658" y="16820"/>
                  <a:pt x="9704" y="17259"/>
                </a:cubicBezTo>
                <a:cubicBezTo>
                  <a:pt x="9727" y="17698"/>
                  <a:pt x="9727" y="18969"/>
                  <a:pt x="9658" y="19338"/>
                </a:cubicBezTo>
                <a:cubicBezTo>
                  <a:pt x="9496" y="20840"/>
                  <a:pt x="8942" y="23520"/>
                  <a:pt x="8480" y="25114"/>
                </a:cubicBezTo>
                <a:cubicBezTo>
                  <a:pt x="8433" y="25299"/>
                  <a:pt x="8341" y="25669"/>
                  <a:pt x="8249" y="26015"/>
                </a:cubicBezTo>
                <a:cubicBezTo>
                  <a:pt x="8156" y="26339"/>
                  <a:pt x="8087" y="26709"/>
                  <a:pt x="8017" y="26847"/>
                </a:cubicBezTo>
                <a:cubicBezTo>
                  <a:pt x="7994" y="26986"/>
                  <a:pt x="7879" y="27379"/>
                  <a:pt x="7786" y="27725"/>
                </a:cubicBezTo>
                <a:cubicBezTo>
                  <a:pt x="7717" y="28072"/>
                  <a:pt x="7625" y="28372"/>
                  <a:pt x="7625" y="28372"/>
                </a:cubicBezTo>
                <a:cubicBezTo>
                  <a:pt x="7623" y="28373"/>
                  <a:pt x="7622" y="28374"/>
                  <a:pt x="7621" y="28374"/>
                </a:cubicBezTo>
                <a:cubicBezTo>
                  <a:pt x="7581" y="28374"/>
                  <a:pt x="7625" y="27627"/>
                  <a:pt x="7648" y="27448"/>
                </a:cubicBezTo>
                <a:cubicBezTo>
                  <a:pt x="7717" y="27078"/>
                  <a:pt x="7740" y="25669"/>
                  <a:pt x="7671" y="25207"/>
                </a:cubicBezTo>
                <a:cubicBezTo>
                  <a:pt x="7648" y="25022"/>
                  <a:pt x="7648" y="24675"/>
                  <a:pt x="7625" y="24421"/>
                </a:cubicBezTo>
                <a:cubicBezTo>
                  <a:pt x="7579" y="23982"/>
                  <a:pt x="7555" y="23289"/>
                  <a:pt x="7509" y="22920"/>
                </a:cubicBezTo>
                <a:cubicBezTo>
                  <a:pt x="7440" y="22457"/>
                  <a:pt x="7417" y="21949"/>
                  <a:pt x="7394" y="21556"/>
                </a:cubicBezTo>
                <a:cubicBezTo>
                  <a:pt x="7394" y="21325"/>
                  <a:pt x="7347" y="21048"/>
                  <a:pt x="7347" y="20933"/>
                </a:cubicBezTo>
                <a:cubicBezTo>
                  <a:pt x="7347" y="20725"/>
                  <a:pt x="7278" y="19731"/>
                  <a:pt x="7209" y="18876"/>
                </a:cubicBezTo>
                <a:cubicBezTo>
                  <a:pt x="7186" y="18276"/>
                  <a:pt x="7093" y="17629"/>
                  <a:pt x="6955" y="16658"/>
                </a:cubicBezTo>
                <a:cubicBezTo>
                  <a:pt x="6816" y="15734"/>
                  <a:pt x="6770" y="15388"/>
                  <a:pt x="6724" y="14764"/>
                </a:cubicBezTo>
                <a:cubicBezTo>
                  <a:pt x="6724" y="14648"/>
                  <a:pt x="6701" y="14417"/>
                  <a:pt x="6677" y="14279"/>
                </a:cubicBezTo>
                <a:cubicBezTo>
                  <a:pt x="6631" y="14140"/>
                  <a:pt x="6631" y="13886"/>
                  <a:pt x="6608" y="13724"/>
                </a:cubicBezTo>
                <a:cubicBezTo>
                  <a:pt x="6585" y="13332"/>
                  <a:pt x="6516" y="12731"/>
                  <a:pt x="6516" y="12546"/>
                </a:cubicBezTo>
                <a:cubicBezTo>
                  <a:pt x="6400" y="11807"/>
                  <a:pt x="6054" y="9774"/>
                  <a:pt x="5938" y="9219"/>
                </a:cubicBezTo>
                <a:cubicBezTo>
                  <a:pt x="5915" y="9104"/>
                  <a:pt x="5823" y="8734"/>
                  <a:pt x="5753" y="8410"/>
                </a:cubicBezTo>
                <a:cubicBezTo>
                  <a:pt x="5661" y="8064"/>
                  <a:pt x="5568" y="7764"/>
                  <a:pt x="5545" y="7671"/>
                </a:cubicBezTo>
                <a:lnTo>
                  <a:pt x="5522" y="7533"/>
                </a:lnTo>
                <a:close/>
                <a:moveTo>
                  <a:pt x="4799" y="6577"/>
                </a:moveTo>
                <a:cubicBezTo>
                  <a:pt x="4801" y="6577"/>
                  <a:pt x="4803" y="6580"/>
                  <a:pt x="4806" y="6585"/>
                </a:cubicBezTo>
                <a:cubicBezTo>
                  <a:pt x="4875" y="6631"/>
                  <a:pt x="4898" y="6770"/>
                  <a:pt x="4945" y="6932"/>
                </a:cubicBezTo>
                <a:cubicBezTo>
                  <a:pt x="4968" y="7094"/>
                  <a:pt x="5037" y="7463"/>
                  <a:pt x="5130" y="7764"/>
                </a:cubicBezTo>
                <a:cubicBezTo>
                  <a:pt x="5337" y="8549"/>
                  <a:pt x="5545" y="9381"/>
                  <a:pt x="5684" y="10120"/>
                </a:cubicBezTo>
                <a:cubicBezTo>
                  <a:pt x="5869" y="11090"/>
                  <a:pt x="6007" y="11737"/>
                  <a:pt x="6146" y="12361"/>
                </a:cubicBezTo>
                <a:cubicBezTo>
                  <a:pt x="6354" y="13216"/>
                  <a:pt x="6470" y="13863"/>
                  <a:pt x="6493" y="14163"/>
                </a:cubicBezTo>
                <a:cubicBezTo>
                  <a:pt x="6516" y="14579"/>
                  <a:pt x="6608" y="15318"/>
                  <a:pt x="6701" y="15896"/>
                </a:cubicBezTo>
                <a:cubicBezTo>
                  <a:pt x="7024" y="18206"/>
                  <a:pt x="7070" y="18645"/>
                  <a:pt x="7116" y="20494"/>
                </a:cubicBezTo>
                <a:cubicBezTo>
                  <a:pt x="7163" y="20979"/>
                  <a:pt x="7186" y="21672"/>
                  <a:pt x="7232" y="22065"/>
                </a:cubicBezTo>
                <a:cubicBezTo>
                  <a:pt x="7347" y="23127"/>
                  <a:pt x="7417" y="23844"/>
                  <a:pt x="7417" y="24329"/>
                </a:cubicBezTo>
                <a:cubicBezTo>
                  <a:pt x="7417" y="24560"/>
                  <a:pt x="7440" y="24976"/>
                  <a:pt x="7463" y="25184"/>
                </a:cubicBezTo>
                <a:cubicBezTo>
                  <a:pt x="7509" y="25576"/>
                  <a:pt x="7532" y="27171"/>
                  <a:pt x="7463" y="27332"/>
                </a:cubicBezTo>
                <a:cubicBezTo>
                  <a:pt x="7463" y="27402"/>
                  <a:pt x="7440" y="27656"/>
                  <a:pt x="7440" y="27979"/>
                </a:cubicBezTo>
                <a:cubicBezTo>
                  <a:pt x="7440" y="28256"/>
                  <a:pt x="7417" y="28534"/>
                  <a:pt x="7417" y="28534"/>
                </a:cubicBezTo>
                <a:cubicBezTo>
                  <a:pt x="7417" y="28534"/>
                  <a:pt x="7416" y="28534"/>
                  <a:pt x="7416" y="28534"/>
                </a:cubicBezTo>
                <a:cubicBezTo>
                  <a:pt x="7372" y="28534"/>
                  <a:pt x="5679" y="26726"/>
                  <a:pt x="4898" y="25808"/>
                </a:cubicBezTo>
                <a:cubicBezTo>
                  <a:pt x="4344" y="25137"/>
                  <a:pt x="3997" y="24675"/>
                  <a:pt x="3420" y="23797"/>
                </a:cubicBezTo>
                <a:cubicBezTo>
                  <a:pt x="3258" y="23520"/>
                  <a:pt x="2888" y="22712"/>
                  <a:pt x="2542" y="21903"/>
                </a:cubicBezTo>
                <a:cubicBezTo>
                  <a:pt x="2357" y="21510"/>
                  <a:pt x="2195" y="21048"/>
                  <a:pt x="2103" y="20910"/>
                </a:cubicBezTo>
                <a:cubicBezTo>
                  <a:pt x="1987" y="20609"/>
                  <a:pt x="1918" y="20447"/>
                  <a:pt x="1803" y="19801"/>
                </a:cubicBezTo>
                <a:cubicBezTo>
                  <a:pt x="1780" y="19593"/>
                  <a:pt x="1687" y="19177"/>
                  <a:pt x="1641" y="18853"/>
                </a:cubicBezTo>
                <a:cubicBezTo>
                  <a:pt x="1433" y="17721"/>
                  <a:pt x="1410" y="17398"/>
                  <a:pt x="1410" y="16936"/>
                </a:cubicBezTo>
                <a:cubicBezTo>
                  <a:pt x="1433" y="16219"/>
                  <a:pt x="1687" y="14903"/>
                  <a:pt x="1895" y="14348"/>
                </a:cubicBezTo>
                <a:cubicBezTo>
                  <a:pt x="1918" y="14256"/>
                  <a:pt x="2080" y="13909"/>
                  <a:pt x="2195" y="13586"/>
                </a:cubicBezTo>
                <a:cubicBezTo>
                  <a:pt x="2311" y="13285"/>
                  <a:pt x="2450" y="12893"/>
                  <a:pt x="2496" y="12777"/>
                </a:cubicBezTo>
                <a:cubicBezTo>
                  <a:pt x="2588" y="12592"/>
                  <a:pt x="2727" y="12199"/>
                  <a:pt x="3073" y="11275"/>
                </a:cubicBezTo>
                <a:cubicBezTo>
                  <a:pt x="3166" y="11044"/>
                  <a:pt x="3281" y="10767"/>
                  <a:pt x="3304" y="10698"/>
                </a:cubicBezTo>
                <a:cubicBezTo>
                  <a:pt x="3351" y="10628"/>
                  <a:pt x="3466" y="10351"/>
                  <a:pt x="3512" y="10120"/>
                </a:cubicBezTo>
                <a:cubicBezTo>
                  <a:pt x="3743" y="9404"/>
                  <a:pt x="3928" y="8965"/>
                  <a:pt x="4044" y="8849"/>
                </a:cubicBezTo>
                <a:cubicBezTo>
                  <a:pt x="4182" y="8711"/>
                  <a:pt x="4298" y="8503"/>
                  <a:pt x="4436" y="8110"/>
                </a:cubicBezTo>
                <a:cubicBezTo>
                  <a:pt x="4783" y="7209"/>
                  <a:pt x="4783" y="7209"/>
                  <a:pt x="4783" y="6863"/>
                </a:cubicBezTo>
                <a:cubicBezTo>
                  <a:pt x="4783" y="6720"/>
                  <a:pt x="4783" y="6577"/>
                  <a:pt x="4799" y="6577"/>
                </a:cubicBezTo>
                <a:close/>
                <a:moveTo>
                  <a:pt x="555" y="1"/>
                </a:moveTo>
                <a:cubicBezTo>
                  <a:pt x="324" y="47"/>
                  <a:pt x="255" y="47"/>
                  <a:pt x="162" y="162"/>
                </a:cubicBezTo>
                <a:cubicBezTo>
                  <a:pt x="139" y="232"/>
                  <a:pt x="93" y="301"/>
                  <a:pt x="47" y="394"/>
                </a:cubicBezTo>
                <a:cubicBezTo>
                  <a:pt x="1" y="625"/>
                  <a:pt x="24" y="671"/>
                  <a:pt x="486" y="832"/>
                </a:cubicBezTo>
                <a:cubicBezTo>
                  <a:pt x="1595" y="1202"/>
                  <a:pt x="2334" y="1757"/>
                  <a:pt x="3004" y="2704"/>
                </a:cubicBezTo>
                <a:cubicBezTo>
                  <a:pt x="3928" y="3998"/>
                  <a:pt x="4090" y="4344"/>
                  <a:pt x="4552" y="5615"/>
                </a:cubicBezTo>
                <a:cubicBezTo>
                  <a:pt x="4667" y="5938"/>
                  <a:pt x="4714" y="6169"/>
                  <a:pt x="4644" y="6770"/>
                </a:cubicBezTo>
                <a:cubicBezTo>
                  <a:pt x="4598" y="7348"/>
                  <a:pt x="4529" y="7486"/>
                  <a:pt x="3928" y="8595"/>
                </a:cubicBezTo>
                <a:cubicBezTo>
                  <a:pt x="3720" y="8942"/>
                  <a:pt x="3512" y="9312"/>
                  <a:pt x="3466" y="9427"/>
                </a:cubicBezTo>
                <a:cubicBezTo>
                  <a:pt x="3397" y="9543"/>
                  <a:pt x="3235" y="9843"/>
                  <a:pt x="3073" y="10074"/>
                </a:cubicBezTo>
                <a:cubicBezTo>
                  <a:pt x="2542" y="11021"/>
                  <a:pt x="2334" y="11483"/>
                  <a:pt x="2080" y="12500"/>
                </a:cubicBezTo>
                <a:cubicBezTo>
                  <a:pt x="1964" y="12916"/>
                  <a:pt x="1733" y="13678"/>
                  <a:pt x="1641" y="13886"/>
                </a:cubicBezTo>
                <a:cubicBezTo>
                  <a:pt x="1548" y="14140"/>
                  <a:pt x="1317" y="14879"/>
                  <a:pt x="1248" y="15226"/>
                </a:cubicBezTo>
                <a:cubicBezTo>
                  <a:pt x="1086" y="15804"/>
                  <a:pt x="1063" y="16150"/>
                  <a:pt x="1040" y="16913"/>
                </a:cubicBezTo>
                <a:cubicBezTo>
                  <a:pt x="994" y="18414"/>
                  <a:pt x="1179" y="19269"/>
                  <a:pt x="1849" y="20863"/>
                </a:cubicBezTo>
                <a:cubicBezTo>
                  <a:pt x="2057" y="21325"/>
                  <a:pt x="2288" y="21857"/>
                  <a:pt x="2357" y="22088"/>
                </a:cubicBezTo>
                <a:cubicBezTo>
                  <a:pt x="3004" y="23613"/>
                  <a:pt x="3628" y="24629"/>
                  <a:pt x="4945" y="26131"/>
                </a:cubicBezTo>
                <a:cubicBezTo>
                  <a:pt x="5407" y="26662"/>
                  <a:pt x="6239" y="27563"/>
                  <a:pt x="6816" y="28164"/>
                </a:cubicBezTo>
                <a:cubicBezTo>
                  <a:pt x="7070" y="28441"/>
                  <a:pt x="7347" y="28742"/>
                  <a:pt x="7417" y="28834"/>
                </a:cubicBezTo>
                <a:cubicBezTo>
                  <a:pt x="7486" y="28926"/>
                  <a:pt x="7555" y="29019"/>
                  <a:pt x="7602" y="29019"/>
                </a:cubicBezTo>
                <a:cubicBezTo>
                  <a:pt x="7648" y="29019"/>
                  <a:pt x="7671" y="28973"/>
                  <a:pt x="7833" y="28280"/>
                </a:cubicBezTo>
                <a:cubicBezTo>
                  <a:pt x="7971" y="27656"/>
                  <a:pt x="8041" y="27286"/>
                  <a:pt x="8133" y="27009"/>
                </a:cubicBezTo>
                <a:cubicBezTo>
                  <a:pt x="8179" y="26916"/>
                  <a:pt x="8249" y="26616"/>
                  <a:pt x="8318" y="26385"/>
                </a:cubicBezTo>
                <a:cubicBezTo>
                  <a:pt x="8364" y="26154"/>
                  <a:pt x="8480" y="25692"/>
                  <a:pt x="8595" y="25369"/>
                </a:cubicBezTo>
                <a:cubicBezTo>
                  <a:pt x="8711" y="25045"/>
                  <a:pt x="8803" y="24629"/>
                  <a:pt x="8872" y="24444"/>
                </a:cubicBezTo>
                <a:cubicBezTo>
                  <a:pt x="8919" y="24283"/>
                  <a:pt x="8988" y="23959"/>
                  <a:pt x="9034" y="23728"/>
                </a:cubicBezTo>
                <a:cubicBezTo>
                  <a:pt x="9103" y="23497"/>
                  <a:pt x="9173" y="23127"/>
                  <a:pt x="9242" y="22896"/>
                </a:cubicBezTo>
                <a:cubicBezTo>
                  <a:pt x="9288" y="22665"/>
                  <a:pt x="9381" y="22273"/>
                  <a:pt x="9404" y="22088"/>
                </a:cubicBezTo>
                <a:cubicBezTo>
                  <a:pt x="9565" y="21510"/>
                  <a:pt x="9750" y="20240"/>
                  <a:pt x="9843" y="19477"/>
                </a:cubicBezTo>
                <a:cubicBezTo>
                  <a:pt x="9935" y="18692"/>
                  <a:pt x="9981" y="17282"/>
                  <a:pt x="9935" y="16566"/>
                </a:cubicBezTo>
                <a:cubicBezTo>
                  <a:pt x="9820" y="15064"/>
                  <a:pt x="9473" y="13609"/>
                  <a:pt x="8826" y="12061"/>
                </a:cubicBezTo>
                <a:cubicBezTo>
                  <a:pt x="8341" y="10813"/>
                  <a:pt x="7417" y="9335"/>
                  <a:pt x="6354" y="8156"/>
                </a:cubicBezTo>
                <a:cubicBezTo>
                  <a:pt x="5684" y="7417"/>
                  <a:pt x="5245" y="6747"/>
                  <a:pt x="5083" y="6169"/>
                </a:cubicBezTo>
                <a:cubicBezTo>
                  <a:pt x="4945" y="5684"/>
                  <a:pt x="4829" y="5361"/>
                  <a:pt x="4529" y="4691"/>
                </a:cubicBezTo>
                <a:cubicBezTo>
                  <a:pt x="4205" y="3951"/>
                  <a:pt x="3951" y="3443"/>
                  <a:pt x="3443" y="2588"/>
                </a:cubicBezTo>
                <a:cubicBezTo>
                  <a:pt x="3004" y="1872"/>
                  <a:pt x="2865" y="1641"/>
                  <a:pt x="2588" y="1341"/>
                </a:cubicBezTo>
                <a:cubicBezTo>
                  <a:pt x="2519" y="1225"/>
                  <a:pt x="2426" y="1133"/>
                  <a:pt x="2450" y="1133"/>
                </a:cubicBezTo>
                <a:cubicBezTo>
                  <a:pt x="2450" y="1132"/>
                  <a:pt x="2451" y="1132"/>
                  <a:pt x="2451" y="1132"/>
                </a:cubicBezTo>
                <a:cubicBezTo>
                  <a:pt x="2515" y="1132"/>
                  <a:pt x="3910" y="1875"/>
                  <a:pt x="4252" y="2080"/>
                </a:cubicBezTo>
                <a:cubicBezTo>
                  <a:pt x="5407" y="2819"/>
                  <a:pt x="6932" y="4298"/>
                  <a:pt x="8064" y="5730"/>
                </a:cubicBezTo>
                <a:cubicBezTo>
                  <a:pt x="9126" y="7094"/>
                  <a:pt x="9150" y="7117"/>
                  <a:pt x="9288" y="7648"/>
                </a:cubicBezTo>
                <a:cubicBezTo>
                  <a:pt x="9357" y="7810"/>
                  <a:pt x="9473" y="8156"/>
                  <a:pt x="9589" y="8434"/>
                </a:cubicBezTo>
                <a:cubicBezTo>
                  <a:pt x="9704" y="8688"/>
                  <a:pt x="9958" y="9543"/>
                  <a:pt x="10189" y="10328"/>
                </a:cubicBezTo>
                <a:cubicBezTo>
                  <a:pt x="10952" y="12823"/>
                  <a:pt x="11090" y="13193"/>
                  <a:pt x="11760" y="14279"/>
                </a:cubicBezTo>
                <a:cubicBezTo>
                  <a:pt x="12754" y="15965"/>
                  <a:pt x="13632" y="16866"/>
                  <a:pt x="15133" y="17860"/>
                </a:cubicBezTo>
                <a:cubicBezTo>
                  <a:pt x="15341" y="18022"/>
                  <a:pt x="15734" y="18276"/>
                  <a:pt x="16034" y="18484"/>
                </a:cubicBezTo>
                <a:cubicBezTo>
                  <a:pt x="16566" y="18853"/>
                  <a:pt x="16912" y="19061"/>
                  <a:pt x="17836" y="19454"/>
                </a:cubicBezTo>
                <a:cubicBezTo>
                  <a:pt x="18691" y="19824"/>
                  <a:pt x="18807" y="19893"/>
                  <a:pt x="19639" y="20147"/>
                </a:cubicBezTo>
                <a:cubicBezTo>
                  <a:pt x="20355" y="20378"/>
                  <a:pt x="20586" y="20471"/>
                  <a:pt x="21140" y="20702"/>
                </a:cubicBezTo>
                <a:cubicBezTo>
                  <a:pt x="21275" y="20759"/>
                  <a:pt x="21402" y="20789"/>
                  <a:pt x="21503" y="20789"/>
                </a:cubicBezTo>
                <a:cubicBezTo>
                  <a:pt x="21646" y="20789"/>
                  <a:pt x="21741" y="20731"/>
                  <a:pt x="21741" y="20609"/>
                </a:cubicBezTo>
                <a:cubicBezTo>
                  <a:pt x="21741" y="20586"/>
                  <a:pt x="21695" y="20471"/>
                  <a:pt x="21625" y="20355"/>
                </a:cubicBezTo>
                <a:cubicBezTo>
                  <a:pt x="21579" y="20240"/>
                  <a:pt x="21464" y="19939"/>
                  <a:pt x="21371" y="19708"/>
                </a:cubicBezTo>
                <a:cubicBezTo>
                  <a:pt x="21002" y="18622"/>
                  <a:pt x="20424" y="17097"/>
                  <a:pt x="20147" y="16474"/>
                </a:cubicBezTo>
                <a:cubicBezTo>
                  <a:pt x="19200" y="14348"/>
                  <a:pt x="17836" y="12269"/>
                  <a:pt x="16450" y="10929"/>
                </a:cubicBezTo>
                <a:cubicBezTo>
                  <a:pt x="15341" y="9843"/>
                  <a:pt x="13655" y="8849"/>
                  <a:pt x="11599" y="8041"/>
                </a:cubicBezTo>
                <a:cubicBezTo>
                  <a:pt x="10721" y="7694"/>
                  <a:pt x="10074" y="7325"/>
                  <a:pt x="9357" y="6747"/>
                </a:cubicBezTo>
                <a:cubicBezTo>
                  <a:pt x="9034" y="6493"/>
                  <a:pt x="8919" y="6377"/>
                  <a:pt x="8480" y="5777"/>
                </a:cubicBezTo>
                <a:cubicBezTo>
                  <a:pt x="7856" y="4922"/>
                  <a:pt x="6862" y="3813"/>
                  <a:pt x="6331" y="3305"/>
                </a:cubicBezTo>
                <a:cubicBezTo>
                  <a:pt x="5915" y="2935"/>
                  <a:pt x="4852" y="2103"/>
                  <a:pt x="4321" y="1687"/>
                </a:cubicBezTo>
                <a:cubicBezTo>
                  <a:pt x="3720" y="1271"/>
                  <a:pt x="3050" y="856"/>
                  <a:pt x="2473" y="601"/>
                </a:cubicBezTo>
                <a:cubicBezTo>
                  <a:pt x="1987" y="370"/>
                  <a:pt x="1040" y="70"/>
                  <a:pt x="5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-588800" y="-732750"/>
            <a:ext cx="1871105" cy="2743014"/>
          </a:xfrm>
          <a:custGeom>
            <a:avLst/>
            <a:gdLst/>
            <a:ahLst/>
            <a:cxnLst/>
            <a:rect l="l" t="t" r="r" b="b"/>
            <a:pathLst>
              <a:path w="30752" h="45082" extrusionOk="0">
                <a:moveTo>
                  <a:pt x="18240" y="3327"/>
                </a:moveTo>
                <a:cubicBezTo>
                  <a:pt x="18428" y="3327"/>
                  <a:pt x="18554" y="3338"/>
                  <a:pt x="18460" y="3359"/>
                </a:cubicBezTo>
                <a:cubicBezTo>
                  <a:pt x="18345" y="3405"/>
                  <a:pt x="17351" y="3428"/>
                  <a:pt x="17351" y="3428"/>
                </a:cubicBezTo>
                <a:cubicBezTo>
                  <a:pt x="17351" y="3428"/>
                  <a:pt x="17444" y="3382"/>
                  <a:pt x="17559" y="3382"/>
                </a:cubicBezTo>
                <a:cubicBezTo>
                  <a:pt x="17686" y="3344"/>
                  <a:pt x="18010" y="3327"/>
                  <a:pt x="18240" y="3327"/>
                </a:cubicBezTo>
                <a:close/>
                <a:moveTo>
                  <a:pt x="17305" y="3428"/>
                </a:moveTo>
                <a:cubicBezTo>
                  <a:pt x="17305" y="3428"/>
                  <a:pt x="17328" y="3428"/>
                  <a:pt x="17328" y="3451"/>
                </a:cubicBezTo>
                <a:lnTo>
                  <a:pt x="17282" y="3451"/>
                </a:lnTo>
                <a:cubicBezTo>
                  <a:pt x="17236" y="3451"/>
                  <a:pt x="17236" y="3428"/>
                  <a:pt x="17305" y="3428"/>
                </a:cubicBezTo>
                <a:close/>
                <a:moveTo>
                  <a:pt x="17166" y="3451"/>
                </a:moveTo>
                <a:cubicBezTo>
                  <a:pt x="17189" y="3451"/>
                  <a:pt x="17189" y="3474"/>
                  <a:pt x="17189" y="3474"/>
                </a:cubicBezTo>
                <a:lnTo>
                  <a:pt x="17120" y="3474"/>
                </a:lnTo>
                <a:cubicBezTo>
                  <a:pt x="17097" y="3474"/>
                  <a:pt x="17097" y="3451"/>
                  <a:pt x="17166" y="3451"/>
                </a:cubicBezTo>
                <a:close/>
                <a:moveTo>
                  <a:pt x="17005" y="3474"/>
                </a:moveTo>
                <a:cubicBezTo>
                  <a:pt x="17051" y="3474"/>
                  <a:pt x="17074" y="3521"/>
                  <a:pt x="17051" y="3521"/>
                </a:cubicBezTo>
                <a:lnTo>
                  <a:pt x="16982" y="3521"/>
                </a:lnTo>
                <a:cubicBezTo>
                  <a:pt x="16958" y="3521"/>
                  <a:pt x="16958" y="3474"/>
                  <a:pt x="17005" y="3474"/>
                </a:cubicBezTo>
                <a:close/>
                <a:moveTo>
                  <a:pt x="18368" y="3451"/>
                </a:moveTo>
                <a:cubicBezTo>
                  <a:pt x="18553" y="3451"/>
                  <a:pt x="19269" y="3451"/>
                  <a:pt x="19477" y="3474"/>
                </a:cubicBezTo>
                <a:cubicBezTo>
                  <a:pt x="19546" y="3521"/>
                  <a:pt x="19592" y="3521"/>
                  <a:pt x="19546" y="3521"/>
                </a:cubicBezTo>
                <a:cubicBezTo>
                  <a:pt x="19523" y="3521"/>
                  <a:pt x="19477" y="3544"/>
                  <a:pt x="19431" y="3544"/>
                </a:cubicBezTo>
                <a:cubicBezTo>
                  <a:pt x="19407" y="3567"/>
                  <a:pt x="19176" y="3590"/>
                  <a:pt x="18945" y="3659"/>
                </a:cubicBezTo>
                <a:cubicBezTo>
                  <a:pt x="18599" y="3729"/>
                  <a:pt x="18258" y="3763"/>
                  <a:pt x="17929" y="3763"/>
                </a:cubicBezTo>
                <a:cubicBezTo>
                  <a:pt x="17600" y="3763"/>
                  <a:pt x="17282" y="3729"/>
                  <a:pt x="16982" y="3659"/>
                </a:cubicBezTo>
                <a:lnTo>
                  <a:pt x="16820" y="3636"/>
                </a:lnTo>
                <a:lnTo>
                  <a:pt x="17051" y="3590"/>
                </a:lnTo>
                <a:cubicBezTo>
                  <a:pt x="17189" y="3567"/>
                  <a:pt x="17351" y="3544"/>
                  <a:pt x="17467" y="3521"/>
                </a:cubicBezTo>
                <a:cubicBezTo>
                  <a:pt x="17582" y="3474"/>
                  <a:pt x="17790" y="3474"/>
                  <a:pt x="17929" y="3474"/>
                </a:cubicBezTo>
                <a:cubicBezTo>
                  <a:pt x="18091" y="3474"/>
                  <a:pt x="18275" y="3474"/>
                  <a:pt x="18368" y="3451"/>
                </a:cubicBezTo>
                <a:close/>
                <a:moveTo>
                  <a:pt x="18548" y="173"/>
                </a:moveTo>
                <a:cubicBezTo>
                  <a:pt x="18590" y="173"/>
                  <a:pt x="18700" y="272"/>
                  <a:pt x="18899" y="471"/>
                </a:cubicBezTo>
                <a:cubicBezTo>
                  <a:pt x="19061" y="656"/>
                  <a:pt x="19477" y="1026"/>
                  <a:pt x="19800" y="1303"/>
                </a:cubicBezTo>
                <a:cubicBezTo>
                  <a:pt x="20447" y="1857"/>
                  <a:pt x="20701" y="2158"/>
                  <a:pt x="21233" y="2897"/>
                </a:cubicBezTo>
                <a:cubicBezTo>
                  <a:pt x="21487" y="3290"/>
                  <a:pt x="21810" y="3798"/>
                  <a:pt x="21787" y="3798"/>
                </a:cubicBezTo>
                <a:cubicBezTo>
                  <a:pt x="21787" y="3798"/>
                  <a:pt x="21718" y="3752"/>
                  <a:pt x="21672" y="3706"/>
                </a:cubicBezTo>
                <a:cubicBezTo>
                  <a:pt x="21602" y="3659"/>
                  <a:pt x="21325" y="3451"/>
                  <a:pt x="21048" y="3220"/>
                </a:cubicBezTo>
                <a:cubicBezTo>
                  <a:pt x="20239" y="2597"/>
                  <a:pt x="20101" y="2435"/>
                  <a:pt x="19638" y="1950"/>
                </a:cubicBezTo>
                <a:cubicBezTo>
                  <a:pt x="18968" y="1210"/>
                  <a:pt x="18807" y="910"/>
                  <a:pt x="18599" y="448"/>
                </a:cubicBezTo>
                <a:cubicBezTo>
                  <a:pt x="18531" y="266"/>
                  <a:pt x="18507" y="173"/>
                  <a:pt x="18548" y="173"/>
                </a:cubicBezTo>
                <a:close/>
                <a:moveTo>
                  <a:pt x="19754" y="1095"/>
                </a:moveTo>
                <a:lnTo>
                  <a:pt x="19939" y="1210"/>
                </a:lnTo>
                <a:cubicBezTo>
                  <a:pt x="20054" y="1326"/>
                  <a:pt x="20216" y="1441"/>
                  <a:pt x="20308" y="1488"/>
                </a:cubicBezTo>
                <a:cubicBezTo>
                  <a:pt x="20563" y="1696"/>
                  <a:pt x="21348" y="2527"/>
                  <a:pt x="21579" y="2874"/>
                </a:cubicBezTo>
                <a:cubicBezTo>
                  <a:pt x="21787" y="3174"/>
                  <a:pt x="22318" y="4168"/>
                  <a:pt x="22295" y="4214"/>
                </a:cubicBezTo>
                <a:cubicBezTo>
                  <a:pt x="22295" y="4214"/>
                  <a:pt x="22249" y="4168"/>
                  <a:pt x="22180" y="4121"/>
                </a:cubicBezTo>
                <a:cubicBezTo>
                  <a:pt x="22134" y="4052"/>
                  <a:pt x="21972" y="3867"/>
                  <a:pt x="21903" y="3682"/>
                </a:cubicBezTo>
                <a:cubicBezTo>
                  <a:pt x="21325" y="2666"/>
                  <a:pt x="20678" y="1857"/>
                  <a:pt x="19939" y="1233"/>
                </a:cubicBezTo>
                <a:lnTo>
                  <a:pt x="19754" y="1095"/>
                </a:lnTo>
                <a:close/>
                <a:moveTo>
                  <a:pt x="24163" y="723"/>
                </a:moveTo>
                <a:cubicBezTo>
                  <a:pt x="24164" y="723"/>
                  <a:pt x="24166" y="724"/>
                  <a:pt x="24167" y="725"/>
                </a:cubicBezTo>
                <a:cubicBezTo>
                  <a:pt x="24169" y="724"/>
                  <a:pt x="24172" y="724"/>
                  <a:pt x="24175" y="724"/>
                </a:cubicBezTo>
                <a:cubicBezTo>
                  <a:pt x="24247" y="724"/>
                  <a:pt x="24380" y="991"/>
                  <a:pt x="24513" y="1280"/>
                </a:cubicBezTo>
                <a:cubicBezTo>
                  <a:pt x="25068" y="2389"/>
                  <a:pt x="25299" y="3359"/>
                  <a:pt x="25183" y="4376"/>
                </a:cubicBezTo>
                <a:cubicBezTo>
                  <a:pt x="25137" y="4861"/>
                  <a:pt x="25068" y="5092"/>
                  <a:pt x="24860" y="5669"/>
                </a:cubicBezTo>
                <a:cubicBezTo>
                  <a:pt x="24791" y="5923"/>
                  <a:pt x="24698" y="6201"/>
                  <a:pt x="24675" y="6316"/>
                </a:cubicBezTo>
                <a:cubicBezTo>
                  <a:pt x="24675" y="6409"/>
                  <a:pt x="24629" y="6455"/>
                  <a:pt x="24606" y="6455"/>
                </a:cubicBezTo>
                <a:cubicBezTo>
                  <a:pt x="24513" y="6362"/>
                  <a:pt x="24167" y="5207"/>
                  <a:pt x="24051" y="4630"/>
                </a:cubicBezTo>
                <a:cubicBezTo>
                  <a:pt x="23913" y="3937"/>
                  <a:pt x="23820" y="2989"/>
                  <a:pt x="23890" y="2389"/>
                </a:cubicBezTo>
                <a:cubicBezTo>
                  <a:pt x="23980" y="1578"/>
                  <a:pt x="24114" y="723"/>
                  <a:pt x="24163" y="723"/>
                </a:cubicBezTo>
                <a:close/>
                <a:moveTo>
                  <a:pt x="23935" y="1349"/>
                </a:moveTo>
                <a:cubicBezTo>
                  <a:pt x="23935" y="1349"/>
                  <a:pt x="23935" y="1349"/>
                  <a:pt x="23936" y="1349"/>
                </a:cubicBezTo>
                <a:cubicBezTo>
                  <a:pt x="23936" y="1349"/>
                  <a:pt x="23913" y="1557"/>
                  <a:pt x="23890" y="1811"/>
                </a:cubicBezTo>
                <a:cubicBezTo>
                  <a:pt x="23774" y="2620"/>
                  <a:pt x="23797" y="3682"/>
                  <a:pt x="23982" y="4560"/>
                </a:cubicBezTo>
                <a:cubicBezTo>
                  <a:pt x="24051" y="4976"/>
                  <a:pt x="24259" y="5669"/>
                  <a:pt x="24398" y="6178"/>
                </a:cubicBezTo>
                <a:cubicBezTo>
                  <a:pt x="24490" y="6432"/>
                  <a:pt x="24560" y="6640"/>
                  <a:pt x="24560" y="6640"/>
                </a:cubicBezTo>
                <a:cubicBezTo>
                  <a:pt x="24560" y="6640"/>
                  <a:pt x="24490" y="6547"/>
                  <a:pt x="24467" y="6432"/>
                </a:cubicBezTo>
                <a:cubicBezTo>
                  <a:pt x="24398" y="6316"/>
                  <a:pt x="24282" y="6016"/>
                  <a:pt x="24213" y="5831"/>
                </a:cubicBezTo>
                <a:cubicBezTo>
                  <a:pt x="23982" y="5369"/>
                  <a:pt x="23913" y="5138"/>
                  <a:pt x="23797" y="4376"/>
                </a:cubicBezTo>
                <a:cubicBezTo>
                  <a:pt x="23658" y="3474"/>
                  <a:pt x="23658" y="3105"/>
                  <a:pt x="23682" y="2643"/>
                </a:cubicBezTo>
                <a:cubicBezTo>
                  <a:pt x="23704" y="2300"/>
                  <a:pt x="23908" y="1349"/>
                  <a:pt x="23935" y="1349"/>
                </a:cubicBezTo>
                <a:close/>
                <a:moveTo>
                  <a:pt x="20918" y="6487"/>
                </a:moveTo>
                <a:cubicBezTo>
                  <a:pt x="20927" y="6487"/>
                  <a:pt x="20957" y="6510"/>
                  <a:pt x="21002" y="6547"/>
                </a:cubicBezTo>
                <a:cubicBezTo>
                  <a:pt x="21094" y="6593"/>
                  <a:pt x="21279" y="6801"/>
                  <a:pt x="21464" y="6986"/>
                </a:cubicBezTo>
                <a:cubicBezTo>
                  <a:pt x="21602" y="7148"/>
                  <a:pt x="21856" y="7402"/>
                  <a:pt x="22018" y="7587"/>
                </a:cubicBezTo>
                <a:cubicBezTo>
                  <a:pt x="22550" y="8188"/>
                  <a:pt x="23058" y="8904"/>
                  <a:pt x="23312" y="9481"/>
                </a:cubicBezTo>
                <a:cubicBezTo>
                  <a:pt x="23589" y="10128"/>
                  <a:pt x="23774" y="10683"/>
                  <a:pt x="23820" y="11145"/>
                </a:cubicBezTo>
                <a:cubicBezTo>
                  <a:pt x="23878" y="11461"/>
                  <a:pt x="23899" y="11616"/>
                  <a:pt x="23885" y="11616"/>
                </a:cubicBezTo>
                <a:cubicBezTo>
                  <a:pt x="23877" y="11616"/>
                  <a:pt x="23855" y="11559"/>
                  <a:pt x="23820" y="11445"/>
                </a:cubicBezTo>
                <a:cubicBezTo>
                  <a:pt x="23451" y="10105"/>
                  <a:pt x="23243" y="9597"/>
                  <a:pt x="22757" y="8881"/>
                </a:cubicBezTo>
                <a:cubicBezTo>
                  <a:pt x="22550" y="8557"/>
                  <a:pt x="21926" y="7749"/>
                  <a:pt x="21718" y="7495"/>
                </a:cubicBezTo>
                <a:cubicBezTo>
                  <a:pt x="21625" y="7379"/>
                  <a:pt x="21394" y="7102"/>
                  <a:pt x="21210" y="6871"/>
                </a:cubicBezTo>
                <a:cubicBezTo>
                  <a:pt x="20974" y="6589"/>
                  <a:pt x="20899" y="6487"/>
                  <a:pt x="20918" y="6487"/>
                </a:cubicBezTo>
                <a:close/>
                <a:moveTo>
                  <a:pt x="20216" y="5762"/>
                </a:moveTo>
                <a:cubicBezTo>
                  <a:pt x="20285" y="5762"/>
                  <a:pt x="20401" y="5947"/>
                  <a:pt x="20516" y="6108"/>
                </a:cubicBezTo>
                <a:cubicBezTo>
                  <a:pt x="20632" y="6316"/>
                  <a:pt x="20978" y="6755"/>
                  <a:pt x="21233" y="7056"/>
                </a:cubicBezTo>
                <a:cubicBezTo>
                  <a:pt x="22388" y="8488"/>
                  <a:pt x="22942" y="9250"/>
                  <a:pt x="23196" y="9920"/>
                </a:cubicBezTo>
                <a:cubicBezTo>
                  <a:pt x="23312" y="10221"/>
                  <a:pt x="23751" y="11699"/>
                  <a:pt x="23751" y="11861"/>
                </a:cubicBezTo>
                <a:cubicBezTo>
                  <a:pt x="23751" y="11863"/>
                  <a:pt x="23750" y="11864"/>
                  <a:pt x="23749" y="11864"/>
                </a:cubicBezTo>
                <a:cubicBezTo>
                  <a:pt x="23737" y="11864"/>
                  <a:pt x="23652" y="11732"/>
                  <a:pt x="23566" y="11561"/>
                </a:cubicBezTo>
                <a:cubicBezTo>
                  <a:pt x="23335" y="11122"/>
                  <a:pt x="23058" y="10798"/>
                  <a:pt x="22596" y="10290"/>
                </a:cubicBezTo>
                <a:cubicBezTo>
                  <a:pt x="22388" y="10059"/>
                  <a:pt x="22041" y="9689"/>
                  <a:pt x="21833" y="9389"/>
                </a:cubicBezTo>
                <a:cubicBezTo>
                  <a:pt x="20794" y="8049"/>
                  <a:pt x="20563" y="7656"/>
                  <a:pt x="20332" y="6593"/>
                </a:cubicBezTo>
                <a:cubicBezTo>
                  <a:pt x="20239" y="6247"/>
                  <a:pt x="20193" y="5762"/>
                  <a:pt x="20216" y="5762"/>
                </a:cubicBezTo>
                <a:close/>
                <a:moveTo>
                  <a:pt x="27836" y="7973"/>
                </a:moveTo>
                <a:cubicBezTo>
                  <a:pt x="27839" y="7973"/>
                  <a:pt x="27840" y="7975"/>
                  <a:pt x="27840" y="7980"/>
                </a:cubicBezTo>
                <a:cubicBezTo>
                  <a:pt x="27840" y="7980"/>
                  <a:pt x="27725" y="8095"/>
                  <a:pt x="27586" y="8211"/>
                </a:cubicBezTo>
                <a:cubicBezTo>
                  <a:pt x="27240" y="8511"/>
                  <a:pt x="26477" y="9227"/>
                  <a:pt x="26246" y="9528"/>
                </a:cubicBezTo>
                <a:cubicBezTo>
                  <a:pt x="26154" y="9643"/>
                  <a:pt x="25946" y="9920"/>
                  <a:pt x="25784" y="10175"/>
                </a:cubicBezTo>
                <a:cubicBezTo>
                  <a:pt x="25091" y="11260"/>
                  <a:pt x="24837" y="11722"/>
                  <a:pt x="24698" y="11977"/>
                </a:cubicBezTo>
                <a:cubicBezTo>
                  <a:pt x="24640" y="12064"/>
                  <a:pt x="24600" y="12134"/>
                  <a:pt x="24584" y="12167"/>
                </a:cubicBezTo>
                <a:lnTo>
                  <a:pt x="24584" y="12167"/>
                </a:lnTo>
                <a:cubicBezTo>
                  <a:pt x="24592" y="12105"/>
                  <a:pt x="24636" y="11958"/>
                  <a:pt x="24698" y="11792"/>
                </a:cubicBezTo>
                <a:cubicBezTo>
                  <a:pt x="24791" y="11468"/>
                  <a:pt x="24952" y="11168"/>
                  <a:pt x="25276" y="10637"/>
                </a:cubicBezTo>
                <a:cubicBezTo>
                  <a:pt x="25876" y="9666"/>
                  <a:pt x="26708" y="8765"/>
                  <a:pt x="27517" y="8211"/>
                </a:cubicBezTo>
                <a:cubicBezTo>
                  <a:pt x="27761" y="8023"/>
                  <a:pt x="27822" y="7973"/>
                  <a:pt x="27836" y="7973"/>
                </a:cubicBezTo>
                <a:close/>
                <a:moveTo>
                  <a:pt x="24509" y="12268"/>
                </a:moveTo>
                <a:cubicBezTo>
                  <a:pt x="24512" y="12268"/>
                  <a:pt x="24513" y="12271"/>
                  <a:pt x="24513" y="12277"/>
                </a:cubicBezTo>
                <a:cubicBezTo>
                  <a:pt x="24522" y="12273"/>
                  <a:pt x="24529" y="12271"/>
                  <a:pt x="24534" y="12271"/>
                </a:cubicBezTo>
                <a:cubicBezTo>
                  <a:pt x="24558" y="12271"/>
                  <a:pt x="24551" y="12309"/>
                  <a:pt x="24513" y="12346"/>
                </a:cubicBezTo>
                <a:cubicBezTo>
                  <a:pt x="24503" y="12378"/>
                  <a:pt x="24492" y="12396"/>
                  <a:pt x="24486" y="12396"/>
                </a:cubicBezTo>
                <a:cubicBezTo>
                  <a:pt x="24479" y="12396"/>
                  <a:pt x="24478" y="12373"/>
                  <a:pt x="24490" y="12323"/>
                </a:cubicBezTo>
                <a:cubicBezTo>
                  <a:pt x="24490" y="12289"/>
                  <a:pt x="24503" y="12268"/>
                  <a:pt x="24509" y="12268"/>
                </a:cubicBezTo>
                <a:close/>
                <a:moveTo>
                  <a:pt x="24808" y="8365"/>
                </a:moveTo>
                <a:cubicBezTo>
                  <a:pt x="24813" y="8417"/>
                  <a:pt x="24825" y="8487"/>
                  <a:pt x="24837" y="8557"/>
                </a:cubicBezTo>
                <a:cubicBezTo>
                  <a:pt x="24860" y="8881"/>
                  <a:pt x="24837" y="9551"/>
                  <a:pt x="24744" y="10406"/>
                </a:cubicBezTo>
                <a:cubicBezTo>
                  <a:pt x="24698" y="10937"/>
                  <a:pt x="24675" y="11122"/>
                  <a:pt x="24560" y="11468"/>
                </a:cubicBezTo>
                <a:cubicBezTo>
                  <a:pt x="24471" y="11733"/>
                  <a:pt x="24236" y="12397"/>
                  <a:pt x="24215" y="12397"/>
                </a:cubicBezTo>
                <a:cubicBezTo>
                  <a:pt x="24214" y="12397"/>
                  <a:pt x="24213" y="12396"/>
                  <a:pt x="24213" y="12392"/>
                </a:cubicBezTo>
                <a:cubicBezTo>
                  <a:pt x="24213" y="12392"/>
                  <a:pt x="24259" y="12208"/>
                  <a:pt x="24352" y="11977"/>
                </a:cubicBezTo>
                <a:cubicBezTo>
                  <a:pt x="24568" y="11349"/>
                  <a:pt x="24785" y="10416"/>
                  <a:pt x="24716" y="10416"/>
                </a:cubicBezTo>
                <a:cubicBezTo>
                  <a:pt x="24711" y="10416"/>
                  <a:pt x="24705" y="10420"/>
                  <a:pt x="24698" y="10429"/>
                </a:cubicBezTo>
                <a:cubicBezTo>
                  <a:pt x="24680" y="10447"/>
                  <a:pt x="24666" y="10461"/>
                  <a:pt x="24658" y="10461"/>
                </a:cubicBezTo>
                <a:cubicBezTo>
                  <a:pt x="24634" y="10461"/>
                  <a:pt x="24647" y="10357"/>
                  <a:pt x="24698" y="9967"/>
                </a:cubicBezTo>
                <a:cubicBezTo>
                  <a:pt x="24721" y="9736"/>
                  <a:pt x="24744" y="9250"/>
                  <a:pt x="24791" y="8904"/>
                </a:cubicBezTo>
                <a:cubicBezTo>
                  <a:pt x="24791" y="8673"/>
                  <a:pt x="24801" y="8473"/>
                  <a:pt x="24808" y="8365"/>
                </a:cubicBezTo>
                <a:close/>
                <a:moveTo>
                  <a:pt x="29989" y="7148"/>
                </a:moveTo>
                <a:cubicBezTo>
                  <a:pt x="30012" y="7148"/>
                  <a:pt x="29896" y="7356"/>
                  <a:pt x="29758" y="7587"/>
                </a:cubicBezTo>
                <a:cubicBezTo>
                  <a:pt x="28903" y="8835"/>
                  <a:pt x="28210" y="9643"/>
                  <a:pt x="27263" y="10475"/>
                </a:cubicBezTo>
                <a:cubicBezTo>
                  <a:pt x="26754" y="10937"/>
                  <a:pt x="26431" y="11168"/>
                  <a:pt x="25900" y="11445"/>
                </a:cubicBezTo>
                <a:cubicBezTo>
                  <a:pt x="25437" y="11699"/>
                  <a:pt x="25137" y="11954"/>
                  <a:pt x="24814" y="12231"/>
                </a:cubicBezTo>
                <a:lnTo>
                  <a:pt x="24583" y="12439"/>
                </a:lnTo>
                <a:lnTo>
                  <a:pt x="24744" y="12115"/>
                </a:lnTo>
                <a:cubicBezTo>
                  <a:pt x="25022" y="11653"/>
                  <a:pt x="26107" y="9897"/>
                  <a:pt x="26339" y="9597"/>
                </a:cubicBezTo>
                <a:cubicBezTo>
                  <a:pt x="26546" y="9343"/>
                  <a:pt x="27170" y="8696"/>
                  <a:pt x="27517" y="8419"/>
                </a:cubicBezTo>
                <a:cubicBezTo>
                  <a:pt x="27863" y="8118"/>
                  <a:pt x="28603" y="7587"/>
                  <a:pt x="28718" y="7541"/>
                </a:cubicBezTo>
                <a:cubicBezTo>
                  <a:pt x="28834" y="7495"/>
                  <a:pt x="29943" y="7148"/>
                  <a:pt x="29989" y="7148"/>
                </a:cubicBezTo>
                <a:close/>
                <a:moveTo>
                  <a:pt x="23909" y="13061"/>
                </a:moveTo>
                <a:cubicBezTo>
                  <a:pt x="23910" y="13061"/>
                  <a:pt x="23912" y="13061"/>
                  <a:pt x="23913" y="13062"/>
                </a:cubicBezTo>
                <a:cubicBezTo>
                  <a:pt x="23913" y="13132"/>
                  <a:pt x="23774" y="13409"/>
                  <a:pt x="23589" y="13756"/>
                </a:cubicBezTo>
                <a:cubicBezTo>
                  <a:pt x="23312" y="14333"/>
                  <a:pt x="22896" y="15096"/>
                  <a:pt x="22757" y="15234"/>
                </a:cubicBezTo>
                <a:cubicBezTo>
                  <a:pt x="22754" y="15241"/>
                  <a:pt x="22752" y="15244"/>
                  <a:pt x="22752" y="15244"/>
                </a:cubicBezTo>
                <a:cubicBezTo>
                  <a:pt x="22749" y="15244"/>
                  <a:pt x="22983" y="14746"/>
                  <a:pt x="23196" y="14426"/>
                </a:cubicBezTo>
                <a:cubicBezTo>
                  <a:pt x="23289" y="14287"/>
                  <a:pt x="23474" y="13917"/>
                  <a:pt x="23635" y="13594"/>
                </a:cubicBezTo>
                <a:cubicBezTo>
                  <a:pt x="23768" y="13285"/>
                  <a:pt x="23879" y="13061"/>
                  <a:pt x="23909" y="13061"/>
                </a:cubicBezTo>
                <a:close/>
                <a:moveTo>
                  <a:pt x="27976" y="14989"/>
                </a:moveTo>
                <a:cubicBezTo>
                  <a:pt x="27555" y="15027"/>
                  <a:pt x="27101" y="15085"/>
                  <a:pt x="26916" y="15119"/>
                </a:cubicBezTo>
                <a:cubicBezTo>
                  <a:pt x="26754" y="15142"/>
                  <a:pt x="26523" y="15188"/>
                  <a:pt x="26362" y="15211"/>
                </a:cubicBezTo>
                <a:cubicBezTo>
                  <a:pt x="26223" y="15234"/>
                  <a:pt x="25784" y="15327"/>
                  <a:pt x="25368" y="15442"/>
                </a:cubicBezTo>
                <a:cubicBezTo>
                  <a:pt x="24167" y="15766"/>
                  <a:pt x="22850" y="16274"/>
                  <a:pt x="22018" y="16805"/>
                </a:cubicBezTo>
                <a:lnTo>
                  <a:pt x="21903" y="16875"/>
                </a:lnTo>
                <a:lnTo>
                  <a:pt x="22018" y="16759"/>
                </a:lnTo>
                <a:cubicBezTo>
                  <a:pt x="22318" y="16413"/>
                  <a:pt x="23543" y="15835"/>
                  <a:pt x="24583" y="15558"/>
                </a:cubicBezTo>
                <a:cubicBezTo>
                  <a:pt x="25493" y="15289"/>
                  <a:pt x="27088" y="15038"/>
                  <a:pt x="27976" y="14989"/>
                </a:cubicBezTo>
                <a:close/>
                <a:moveTo>
                  <a:pt x="30131" y="14798"/>
                </a:moveTo>
                <a:cubicBezTo>
                  <a:pt x="30148" y="14798"/>
                  <a:pt x="30119" y="14827"/>
                  <a:pt x="30058" y="14888"/>
                </a:cubicBezTo>
                <a:cubicBezTo>
                  <a:pt x="29573" y="15419"/>
                  <a:pt x="28279" y="16343"/>
                  <a:pt x="27471" y="16736"/>
                </a:cubicBezTo>
                <a:cubicBezTo>
                  <a:pt x="26593" y="17175"/>
                  <a:pt x="26200" y="17314"/>
                  <a:pt x="25160" y="17522"/>
                </a:cubicBezTo>
                <a:cubicBezTo>
                  <a:pt x="24444" y="17660"/>
                  <a:pt x="24097" y="17683"/>
                  <a:pt x="23196" y="17753"/>
                </a:cubicBezTo>
                <a:cubicBezTo>
                  <a:pt x="22850" y="17776"/>
                  <a:pt x="22388" y="17799"/>
                  <a:pt x="22180" y="17799"/>
                </a:cubicBezTo>
                <a:cubicBezTo>
                  <a:pt x="21833" y="17845"/>
                  <a:pt x="20932" y="18007"/>
                  <a:pt x="20771" y="18099"/>
                </a:cubicBezTo>
                <a:cubicBezTo>
                  <a:pt x="20701" y="18122"/>
                  <a:pt x="20678" y="18122"/>
                  <a:pt x="20678" y="18122"/>
                </a:cubicBezTo>
                <a:lnTo>
                  <a:pt x="21094" y="17729"/>
                </a:lnTo>
                <a:cubicBezTo>
                  <a:pt x="21533" y="17290"/>
                  <a:pt x="22041" y="16967"/>
                  <a:pt x="22781" y="16574"/>
                </a:cubicBezTo>
                <a:cubicBezTo>
                  <a:pt x="23635" y="16135"/>
                  <a:pt x="24513" y="15789"/>
                  <a:pt x="25253" y="15604"/>
                </a:cubicBezTo>
                <a:cubicBezTo>
                  <a:pt x="25484" y="15558"/>
                  <a:pt x="25761" y="15465"/>
                  <a:pt x="25876" y="15442"/>
                </a:cubicBezTo>
                <a:cubicBezTo>
                  <a:pt x="25992" y="15419"/>
                  <a:pt x="26246" y="15350"/>
                  <a:pt x="26431" y="15327"/>
                </a:cubicBezTo>
                <a:cubicBezTo>
                  <a:pt x="26593" y="15304"/>
                  <a:pt x="26893" y="15257"/>
                  <a:pt x="27055" y="15234"/>
                </a:cubicBezTo>
                <a:cubicBezTo>
                  <a:pt x="27240" y="15211"/>
                  <a:pt x="27632" y="15142"/>
                  <a:pt x="27956" y="15119"/>
                </a:cubicBezTo>
                <a:cubicBezTo>
                  <a:pt x="28811" y="15026"/>
                  <a:pt x="29804" y="14911"/>
                  <a:pt x="29966" y="14865"/>
                </a:cubicBezTo>
                <a:cubicBezTo>
                  <a:pt x="30064" y="14821"/>
                  <a:pt x="30116" y="14798"/>
                  <a:pt x="30131" y="14798"/>
                </a:cubicBezTo>
                <a:close/>
                <a:moveTo>
                  <a:pt x="19201" y="9662"/>
                </a:moveTo>
                <a:cubicBezTo>
                  <a:pt x="19211" y="9662"/>
                  <a:pt x="19261" y="9758"/>
                  <a:pt x="19384" y="10128"/>
                </a:cubicBezTo>
                <a:cubicBezTo>
                  <a:pt x="19477" y="10359"/>
                  <a:pt x="19638" y="10845"/>
                  <a:pt x="19754" y="11191"/>
                </a:cubicBezTo>
                <a:cubicBezTo>
                  <a:pt x="19870" y="11538"/>
                  <a:pt x="20008" y="11954"/>
                  <a:pt x="20054" y="12115"/>
                </a:cubicBezTo>
                <a:cubicBezTo>
                  <a:pt x="20124" y="12485"/>
                  <a:pt x="20355" y="13617"/>
                  <a:pt x="20424" y="13964"/>
                </a:cubicBezTo>
                <a:cubicBezTo>
                  <a:pt x="20470" y="14403"/>
                  <a:pt x="20470" y="15003"/>
                  <a:pt x="20401" y="15604"/>
                </a:cubicBezTo>
                <a:cubicBezTo>
                  <a:pt x="20285" y="16482"/>
                  <a:pt x="20216" y="16759"/>
                  <a:pt x="19985" y="17221"/>
                </a:cubicBezTo>
                <a:cubicBezTo>
                  <a:pt x="19731" y="17753"/>
                  <a:pt x="19407" y="18353"/>
                  <a:pt x="19407" y="18353"/>
                </a:cubicBezTo>
                <a:cubicBezTo>
                  <a:pt x="19407" y="18353"/>
                  <a:pt x="19431" y="18238"/>
                  <a:pt x="19500" y="18099"/>
                </a:cubicBezTo>
                <a:cubicBezTo>
                  <a:pt x="19615" y="17799"/>
                  <a:pt x="19870" y="16828"/>
                  <a:pt x="19962" y="16251"/>
                </a:cubicBezTo>
                <a:cubicBezTo>
                  <a:pt x="20077" y="15673"/>
                  <a:pt x="20101" y="14865"/>
                  <a:pt x="20077" y="14333"/>
                </a:cubicBezTo>
                <a:cubicBezTo>
                  <a:pt x="20054" y="13917"/>
                  <a:pt x="19893" y="13109"/>
                  <a:pt x="19754" y="12647"/>
                </a:cubicBezTo>
                <a:cubicBezTo>
                  <a:pt x="19662" y="12300"/>
                  <a:pt x="19523" y="11653"/>
                  <a:pt x="19361" y="10614"/>
                </a:cubicBezTo>
                <a:cubicBezTo>
                  <a:pt x="19269" y="10105"/>
                  <a:pt x="19200" y="9666"/>
                  <a:pt x="19200" y="9666"/>
                </a:cubicBezTo>
                <a:cubicBezTo>
                  <a:pt x="19200" y="9664"/>
                  <a:pt x="19200" y="9662"/>
                  <a:pt x="19201" y="9662"/>
                </a:cubicBezTo>
                <a:close/>
                <a:moveTo>
                  <a:pt x="18771" y="7961"/>
                </a:moveTo>
                <a:cubicBezTo>
                  <a:pt x="18795" y="7961"/>
                  <a:pt x="18807" y="7999"/>
                  <a:pt x="18807" y="8049"/>
                </a:cubicBezTo>
                <a:cubicBezTo>
                  <a:pt x="18807" y="8095"/>
                  <a:pt x="18830" y="8257"/>
                  <a:pt x="18830" y="8372"/>
                </a:cubicBezTo>
                <a:cubicBezTo>
                  <a:pt x="18830" y="8488"/>
                  <a:pt x="18899" y="8742"/>
                  <a:pt x="18922" y="8904"/>
                </a:cubicBezTo>
                <a:cubicBezTo>
                  <a:pt x="18945" y="9089"/>
                  <a:pt x="19084" y="9828"/>
                  <a:pt x="19200" y="10567"/>
                </a:cubicBezTo>
                <a:cubicBezTo>
                  <a:pt x="19315" y="11284"/>
                  <a:pt x="19477" y="12023"/>
                  <a:pt x="19523" y="12231"/>
                </a:cubicBezTo>
                <a:cubicBezTo>
                  <a:pt x="19592" y="12439"/>
                  <a:pt x="19638" y="12785"/>
                  <a:pt x="19708" y="13016"/>
                </a:cubicBezTo>
                <a:cubicBezTo>
                  <a:pt x="19893" y="13848"/>
                  <a:pt x="19939" y="14033"/>
                  <a:pt x="19939" y="14841"/>
                </a:cubicBezTo>
                <a:cubicBezTo>
                  <a:pt x="19939" y="15696"/>
                  <a:pt x="19893" y="15881"/>
                  <a:pt x="19638" y="16921"/>
                </a:cubicBezTo>
                <a:cubicBezTo>
                  <a:pt x="19477" y="17660"/>
                  <a:pt x="19315" y="18030"/>
                  <a:pt x="19061" y="18654"/>
                </a:cubicBezTo>
                <a:cubicBezTo>
                  <a:pt x="18922" y="19000"/>
                  <a:pt x="18830" y="19116"/>
                  <a:pt x="18714" y="19185"/>
                </a:cubicBezTo>
                <a:lnTo>
                  <a:pt x="18576" y="19300"/>
                </a:lnTo>
                <a:lnTo>
                  <a:pt x="18576" y="19300"/>
                </a:lnTo>
                <a:lnTo>
                  <a:pt x="18599" y="19208"/>
                </a:lnTo>
                <a:cubicBezTo>
                  <a:pt x="18599" y="19162"/>
                  <a:pt x="18622" y="18908"/>
                  <a:pt x="18622" y="18677"/>
                </a:cubicBezTo>
                <a:cubicBezTo>
                  <a:pt x="18668" y="18099"/>
                  <a:pt x="18599" y="17729"/>
                  <a:pt x="18437" y="17059"/>
                </a:cubicBezTo>
                <a:cubicBezTo>
                  <a:pt x="17883" y="14888"/>
                  <a:pt x="17883" y="13640"/>
                  <a:pt x="18368" y="11376"/>
                </a:cubicBezTo>
                <a:cubicBezTo>
                  <a:pt x="18553" y="10521"/>
                  <a:pt x="18599" y="10128"/>
                  <a:pt x="18599" y="9597"/>
                </a:cubicBezTo>
                <a:cubicBezTo>
                  <a:pt x="18599" y="9366"/>
                  <a:pt x="18622" y="8904"/>
                  <a:pt x="18668" y="8580"/>
                </a:cubicBezTo>
                <a:cubicBezTo>
                  <a:pt x="18691" y="8234"/>
                  <a:pt x="18714" y="7980"/>
                  <a:pt x="18714" y="7980"/>
                </a:cubicBezTo>
                <a:lnTo>
                  <a:pt x="18737" y="7980"/>
                </a:lnTo>
                <a:cubicBezTo>
                  <a:pt x="18750" y="7967"/>
                  <a:pt x="18761" y="7961"/>
                  <a:pt x="18771" y="7961"/>
                </a:cubicBezTo>
                <a:close/>
                <a:moveTo>
                  <a:pt x="21700" y="16592"/>
                </a:moveTo>
                <a:cubicBezTo>
                  <a:pt x="21706" y="16592"/>
                  <a:pt x="21706" y="16609"/>
                  <a:pt x="21695" y="16644"/>
                </a:cubicBezTo>
                <a:cubicBezTo>
                  <a:pt x="21695" y="16690"/>
                  <a:pt x="21441" y="16944"/>
                  <a:pt x="21117" y="17221"/>
                </a:cubicBezTo>
                <a:cubicBezTo>
                  <a:pt x="20794" y="17522"/>
                  <a:pt x="20470" y="17845"/>
                  <a:pt x="20401" y="17914"/>
                </a:cubicBezTo>
                <a:cubicBezTo>
                  <a:pt x="19893" y="18469"/>
                  <a:pt x="19431" y="18931"/>
                  <a:pt x="18714" y="19532"/>
                </a:cubicBezTo>
                <a:cubicBezTo>
                  <a:pt x="18560" y="19658"/>
                  <a:pt x="18491" y="19716"/>
                  <a:pt x="18471" y="19716"/>
                </a:cubicBezTo>
                <a:cubicBezTo>
                  <a:pt x="18458" y="19716"/>
                  <a:pt x="18465" y="19692"/>
                  <a:pt x="18483" y="19647"/>
                </a:cubicBezTo>
                <a:cubicBezTo>
                  <a:pt x="18506" y="19532"/>
                  <a:pt x="18784" y="19300"/>
                  <a:pt x="18853" y="19300"/>
                </a:cubicBezTo>
                <a:cubicBezTo>
                  <a:pt x="18899" y="19300"/>
                  <a:pt x="18945" y="19254"/>
                  <a:pt x="18968" y="19185"/>
                </a:cubicBezTo>
                <a:cubicBezTo>
                  <a:pt x="19015" y="19139"/>
                  <a:pt x="19153" y="19000"/>
                  <a:pt x="19292" y="18885"/>
                </a:cubicBezTo>
                <a:cubicBezTo>
                  <a:pt x="19431" y="18769"/>
                  <a:pt x="19870" y="18330"/>
                  <a:pt x="20285" y="17960"/>
                </a:cubicBezTo>
                <a:cubicBezTo>
                  <a:pt x="20678" y="17568"/>
                  <a:pt x="21140" y="17106"/>
                  <a:pt x="21325" y="16967"/>
                </a:cubicBezTo>
                <a:cubicBezTo>
                  <a:pt x="21487" y="16828"/>
                  <a:pt x="21625" y="16690"/>
                  <a:pt x="21672" y="16644"/>
                </a:cubicBezTo>
                <a:cubicBezTo>
                  <a:pt x="21683" y="16609"/>
                  <a:pt x="21695" y="16592"/>
                  <a:pt x="21700" y="16592"/>
                </a:cubicBezTo>
                <a:close/>
                <a:moveTo>
                  <a:pt x="18380" y="19752"/>
                </a:moveTo>
                <a:cubicBezTo>
                  <a:pt x="18387" y="19752"/>
                  <a:pt x="18391" y="19756"/>
                  <a:pt x="18391" y="19763"/>
                </a:cubicBezTo>
                <a:cubicBezTo>
                  <a:pt x="18391" y="19763"/>
                  <a:pt x="18275" y="19855"/>
                  <a:pt x="18160" y="19970"/>
                </a:cubicBezTo>
                <a:cubicBezTo>
                  <a:pt x="17615" y="20410"/>
                  <a:pt x="17418" y="20568"/>
                  <a:pt x="17416" y="20568"/>
                </a:cubicBezTo>
                <a:cubicBezTo>
                  <a:pt x="17415" y="20568"/>
                  <a:pt x="17434" y="20553"/>
                  <a:pt x="17467" y="20525"/>
                </a:cubicBezTo>
                <a:cubicBezTo>
                  <a:pt x="17965" y="20027"/>
                  <a:pt x="18314" y="19752"/>
                  <a:pt x="18380" y="19752"/>
                </a:cubicBezTo>
                <a:close/>
                <a:moveTo>
                  <a:pt x="16723" y="21140"/>
                </a:moveTo>
                <a:cubicBezTo>
                  <a:pt x="16726" y="21140"/>
                  <a:pt x="16727" y="21143"/>
                  <a:pt x="16727" y="21149"/>
                </a:cubicBezTo>
                <a:cubicBezTo>
                  <a:pt x="16727" y="21149"/>
                  <a:pt x="16704" y="21218"/>
                  <a:pt x="16635" y="21241"/>
                </a:cubicBezTo>
                <a:cubicBezTo>
                  <a:pt x="16688" y="21171"/>
                  <a:pt x="16714" y="21140"/>
                  <a:pt x="16723" y="21140"/>
                </a:cubicBezTo>
                <a:close/>
                <a:moveTo>
                  <a:pt x="16513" y="21322"/>
                </a:moveTo>
                <a:cubicBezTo>
                  <a:pt x="16518" y="21322"/>
                  <a:pt x="16519" y="21327"/>
                  <a:pt x="16519" y="21334"/>
                </a:cubicBezTo>
                <a:lnTo>
                  <a:pt x="16404" y="21449"/>
                </a:lnTo>
                <a:cubicBezTo>
                  <a:pt x="16470" y="21351"/>
                  <a:pt x="16500" y="21322"/>
                  <a:pt x="16513" y="21322"/>
                </a:cubicBezTo>
                <a:close/>
                <a:moveTo>
                  <a:pt x="26748" y="23730"/>
                </a:moveTo>
                <a:cubicBezTo>
                  <a:pt x="26730" y="23730"/>
                  <a:pt x="26703" y="23746"/>
                  <a:pt x="26668" y="23772"/>
                </a:cubicBezTo>
                <a:lnTo>
                  <a:pt x="26668" y="23772"/>
                </a:lnTo>
                <a:cubicBezTo>
                  <a:pt x="26725" y="23765"/>
                  <a:pt x="26767" y="23759"/>
                  <a:pt x="26777" y="23759"/>
                </a:cubicBezTo>
                <a:cubicBezTo>
                  <a:pt x="26772" y="23739"/>
                  <a:pt x="26763" y="23730"/>
                  <a:pt x="26748" y="23730"/>
                </a:cubicBezTo>
                <a:close/>
                <a:moveTo>
                  <a:pt x="12199" y="11561"/>
                </a:moveTo>
                <a:cubicBezTo>
                  <a:pt x="12222" y="11607"/>
                  <a:pt x="12222" y="11769"/>
                  <a:pt x="12245" y="12000"/>
                </a:cubicBezTo>
                <a:cubicBezTo>
                  <a:pt x="12268" y="12231"/>
                  <a:pt x="12292" y="12577"/>
                  <a:pt x="12361" y="12762"/>
                </a:cubicBezTo>
                <a:cubicBezTo>
                  <a:pt x="12430" y="12924"/>
                  <a:pt x="12453" y="13155"/>
                  <a:pt x="12476" y="13224"/>
                </a:cubicBezTo>
                <a:cubicBezTo>
                  <a:pt x="12476" y="13294"/>
                  <a:pt x="12569" y="13617"/>
                  <a:pt x="12615" y="13871"/>
                </a:cubicBezTo>
                <a:cubicBezTo>
                  <a:pt x="12684" y="14171"/>
                  <a:pt x="12800" y="14657"/>
                  <a:pt x="12823" y="14980"/>
                </a:cubicBezTo>
                <a:cubicBezTo>
                  <a:pt x="12869" y="15304"/>
                  <a:pt x="13008" y="15835"/>
                  <a:pt x="13054" y="16181"/>
                </a:cubicBezTo>
                <a:cubicBezTo>
                  <a:pt x="13262" y="17175"/>
                  <a:pt x="13285" y="17452"/>
                  <a:pt x="13285" y="18261"/>
                </a:cubicBezTo>
                <a:cubicBezTo>
                  <a:pt x="13285" y="19139"/>
                  <a:pt x="13262" y="19277"/>
                  <a:pt x="12938" y="20872"/>
                </a:cubicBezTo>
                <a:cubicBezTo>
                  <a:pt x="12661" y="22258"/>
                  <a:pt x="12592" y="22512"/>
                  <a:pt x="12199" y="23667"/>
                </a:cubicBezTo>
                <a:cubicBezTo>
                  <a:pt x="12014" y="24129"/>
                  <a:pt x="11876" y="24568"/>
                  <a:pt x="11876" y="24614"/>
                </a:cubicBezTo>
                <a:cubicBezTo>
                  <a:pt x="11876" y="24684"/>
                  <a:pt x="11853" y="24707"/>
                  <a:pt x="11853" y="24707"/>
                </a:cubicBezTo>
                <a:cubicBezTo>
                  <a:pt x="11853" y="24707"/>
                  <a:pt x="11806" y="24545"/>
                  <a:pt x="11783" y="24337"/>
                </a:cubicBezTo>
                <a:cubicBezTo>
                  <a:pt x="11760" y="23898"/>
                  <a:pt x="11460" y="22304"/>
                  <a:pt x="11344" y="21680"/>
                </a:cubicBezTo>
                <a:cubicBezTo>
                  <a:pt x="11067" y="20386"/>
                  <a:pt x="10952" y="19185"/>
                  <a:pt x="10952" y="18076"/>
                </a:cubicBezTo>
                <a:cubicBezTo>
                  <a:pt x="10952" y="16736"/>
                  <a:pt x="11159" y="15442"/>
                  <a:pt x="11737" y="13340"/>
                </a:cubicBezTo>
                <a:cubicBezTo>
                  <a:pt x="11876" y="12831"/>
                  <a:pt x="12014" y="12231"/>
                  <a:pt x="12084" y="12000"/>
                </a:cubicBezTo>
                <a:cubicBezTo>
                  <a:pt x="12130" y="11769"/>
                  <a:pt x="12199" y="11561"/>
                  <a:pt x="12199" y="11561"/>
                </a:cubicBezTo>
                <a:close/>
                <a:moveTo>
                  <a:pt x="18169" y="23829"/>
                </a:moveTo>
                <a:cubicBezTo>
                  <a:pt x="18928" y="23829"/>
                  <a:pt x="19708" y="23852"/>
                  <a:pt x="20216" y="23898"/>
                </a:cubicBezTo>
                <a:cubicBezTo>
                  <a:pt x="21510" y="24014"/>
                  <a:pt x="21787" y="24014"/>
                  <a:pt x="22965" y="24014"/>
                </a:cubicBezTo>
                <a:cubicBezTo>
                  <a:pt x="23635" y="24014"/>
                  <a:pt x="24236" y="24014"/>
                  <a:pt x="24282" y="23991"/>
                </a:cubicBezTo>
                <a:lnTo>
                  <a:pt x="24375" y="23991"/>
                </a:lnTo>
                <a:cubicBezTo>
                  <a:pt x="24328" y="24037"/>
                  <a:pt x="22711" y="24268"/>
                  <a:pt x="22249" y="24314"/>
                </a:cubicBezTo>
                <a:cubicBezTo>
                  <a:pt x="22104" y="24319"/>
                  <a:pt x="21955" y="24322"/>
                  <a:pt x="21805" y="24322"/>
                </a:cubicBezTo>
                <a:cubicBezTo>
                  <a:pt x="21286" y="24322"/>
                  <a:pt x="20751" y="24288"/>
                  <a:pt x="20285" y="24198"/>
                </a:cubicBezTo>
                <a:cubicBezTo>
                  <a:pt x="19098" y="23961"/>
                  <a:pt x="18246" y="23860"/>
                  <a:pt x="17567" y="23860"/>
                </a:cubicBezTo>
                <a:cubicBezTo>
                  <a:pt x="17321" y="23860"/>
                  <a:pt x="17098" y="23874"/>
                  <a:pt x="16889" y="23898"/>
                </a:cubicBezTo>
                <a:cubicBezTo>
                  <a:pt x="16196" y="23991"/>
                  <a:pt x="15457" y="24152"/>
                  <a:pt x="14995" y="24268"/>
                </a:cubicBezTo>
                <a:cubicBezTo>
                  <a:pt x="14533" y="24429"/>
                  <a:pt x="13747" y="24707"/>
                  <a:pt x="13424" y="24892"/>
                </a:cubicBezTo>
                <a:cubicBezTo>
                  <a:pt x="13308" y="24938"/>
                  <a:pt x="13239" y="25007"/>
                  <a:pt x="13239" y="25007"/>
                </a:cubicBezTo>
                <a:cubicBezTo>
                  <a:pt x="13239" y="25007"/>
                  <a:pt x="13308" y="24915"/>
                  <a:pt x="13424" y="24845"/>
                </a:cubicBezTo>
                <a:cubicBezTo>
                  <a:pt x="14071" y="24429"/>
                  <a:pt x="15249" y="24014"/>
                  <a:pt x="16242" y="23898"/>
                </a:cubicBezTo>
                <a:cubicBezTo>
                  <a:pt x="16670" y="23852"/>
                  <a:pt x="17409" y="23829"/>
                  <a:pt x="18169" y="23829"/>
                </a:cubicBezTo>
                <a:close/>
                <a:moveTo>
                  <a:pt x="12384" y="12185"/>
                </a:moveTo>
                <a:lnTo>
                  <a:pt x="12476" y="12346"/>
                </a:lnTo>
                <a:cubicBezTo>
                  <a:pt x="12499" y="12462"/>
                  <a:pt x="12615" y="12693"/>
                  <a:pt x="12707" y="12901"/>
                </a:cubicBezTo>
                <a:cubicBezTo>
                  <a:pt x="12915" y="13386"/>
                  <a:pt x="13008" y="13709"/>
                  <a:pt x="13054" y="14148"/>
                </a:cubicBezTo>
                <a:cubicBezTo>
                  <a:pt x="13077" y="14333"/>
                  <a:pt x="13146" y="14634"/>
                  <a:pt x="13169" y="14795"/>
                </a:cubicBezTo>
                <a:cubicBezTo>
                  <a:pt x="13285" y="15304"/>
                  <a:pt x="13401" y="16228"/>
                  <a:pt x="13493" y="17429"/>
                </a:cubicBezTo>
                <a:cubicBezTo>
                  <a:pt x="13539" y="18122"/>
                  <a:pt x="13516" y="19300"/>
                  <a:pt x="13424" y="19878"/>
                </a:cubicBezTo>
                <a:cubicBezTo>
                  <a:pt x="13262" y="21010"/>
                  <a:pt x="12800" y="22974"/>
                  <a:pt x="12453" y="23898"/>
                </a:cubicBezTo>
                <a:cubicBezTo>
                  <a:pt x="12271" y="24354"/>
                  <a:pt x="11932" y="25146"/>
                  <a:pt x="11900" y="25146"/>
                </a:cubicBezTo>
                <a:cubicBezTo>
                  <a:pt x="11899" y="25146"/>
                  <a:pt x="11899" y="25146"/>
                  <a:pt x="11899" y="25146"/>
                </a:cubicBezTo>
                <a:cubicBezTo>
                  <a:pt x="11899" y="25146"/>
                  <a:pt x="11991" y="24845"/>
                  <a:pt x="12107" y="24476"/>
                </a:cubicBezTo>
                <a:cubicBezTo>
                  <a:pt x="12222" y="24106"/>
                  <a:pt x="12384" y="23621"/>
                  <a:pt x="12476" y="23344"/>
                </a:cubicBezTo>
                <a:cubicBezTo>
                  <a:pt x="12777" y="22512"/>
                  <a:pt x="12846" y="22235"/>
                  <a:pt x="13123" y="20895"/>
                </a:cubicBezTo>
                <a:cubicBezTo>
                  <a:pt x="13447" y="19162"/>
                  <a:pt x="13447" y="19185"/>
                  <a:pt x="13447" y="18330"/>
                </a:cubicBezTo>
                <a:cubicBezTo>
                  <a:pt x="13447" y="17452"/>
                  <a:pt x="13424" y="17267"/>
                  <a:pt x="13169" y="16020"/>
                </a:cubicBezTo>
                <a:cubicBezTo>
                  <a:pt x="13077" y="15558"/>
                  <a:pt x="12962" y="15003"/>
                  <a:pt x="12938" y="14772"/>
                </a:cubicBezTo>
                <a:cubicBezTo>
                  <a:pt x="12915" y="14541"/>
                  <a:pt x="12823" y="14171"/>
                  <a:pt x="12754" y="13940"/>
                </a:cubicBezTo>
                <a:cubicBezTo>
                  <a:pt x="12707" y="13709"/>
                  <a:pt x="12638" y="13409"/>
                  <a:pt x="12615" y="13294"/>
                </a:cubicBezTo>
                <a:cubicBezTo>
                  <a:pt x="12592" y="13155"/>
                  <a:pt x="12523" y="12924"/>
                  <a:pt x="12499" y="12762"/>
                </a:cubicBezTo>
                <a:cubicBezTo>
                  <a:pt x="12453" y="12577"/>
                  <a:pt x="12407" y="12369"/>
                  <a:pt x="12407" y="12323"/>
                </a:cubicBezTo>
                <a:lnTo>
                  <a:pt x="12384" y="12185"/>
                </a:lnTo>
                <a:close/>
                <a:moveTo>
                  <a:pt x="13653" y="25306"/>
                </a:moveTo>
                <a:cubicBezTo>
                  <a:pt x="13411" y="25333"/>
                  <a:pt x="13160" y="25384"/>
                  <a:pt x="13016" y="25429"/>
                </a:cubicBezTo>
                <a:lnTo>
                  <a:pt x="13016" y="25429"/>
                </a:lnTo>
                <a:cubicBezTo>
                  <a:pt x="13018" y="25430"/>
                  <a:pt x="13021" y="25431"/>
                  <a:pt x="13027" y="25431"/>
                </a:cubicBezTo>
                <a:cubicBezTo>
                  <a:pt x="13058" y="25431"/>
                  <a:pt x="13145" y="25410"/>
                  <a:pt x="13285" y="25377"/>
                </a:cubicBezTo>
                <a:cubicBezTo>
                  <a:pt x="13412" y="25350"/>
                  <a:pt x="13534" y="25326"/>
                  <a:pt x="13653" y="25306"/>
                </a:cubicBezTo>
                <a:close/>
                <a:moveTo>
                  <a:pt x="14394" y="23205"/>
                </a:moveTo>
                <a:cubicBezTo>
                  <a:pt x="14440" y="23205"/>
                  <a:pt x="14302" y="23344"/>
                  <a:pt x="14117" y="23552"/>
                </a:cubicBezTo>
                <a:cubicBezTo>
                  <a:pt x="13955" y="23759"/>
                  <a:pt x="13539" y="24152"/>
                  <a:pt x="13239" y="24453"/>
                </a:cubicBezTo>
                <a:cubicBezTo>
                  <a:pt x="12938" y="24776"/>
                  <a:pt x="12476" y="25261"/>
                  <a:pt x="12199" y="25538"/>
                </a:cubicBezTo>
                <a:cubicBezTo>
                  <a:pt x="11935" y="25825"/>
                  <a:pt x="11712" y="26048"/>
                  <a:pt x="11692" y="26048"/>
                </a:cubicBezTo>
                <a:cubicBezTo>
                  <a:pt x="11691" y="26048"/>
                  <a:pt x="11691" y="26048"/>
                  <a:pt x="11691" y="26047"/>
                </a:cubicBezTo>
                <a:cubicBezTo>
                  <a:pt x="11691" y="26001"/>
                  <a:pt x="11899" y="25770"/>
                  <a:pt x="12130" y="25492"/>
                </a:cubicBezTo>
                <a:cubicBezTo>
                  <a:pt x="12615" y="24938"/>
                  <a:pt x="14325" y="23205"/>
                  <a:pt x="14394" y="23205"/>
                </a:cubicBezTo>
                <a:close/>
                <a:moveTo>
                  <a:pt x="14458" y="25234"/>
                </a:moveTo>
                <a:cubicBezTo>
                  <a:pt x="14164" y="25234"/>
                  <a:pt x="13912" y="25261"/>
                  <a:pt x="13653" y="25306"/>
                </a:cubicBezTo>
                <a:lnTo>
                  <a:pt x="13653" y="25306"/>
                </a:lnTo>
                <a:cubicBezTo>
                  <a:pt x="13768" y="25292"/>
                  <a:pt x="13880" y="25284"/>
                  <a:pt x="13978" y="25284"/>
                </a:cubicBezTo>
                <a:cubicBezTo>
                  <a:pt x="14028" y="25281"/>
                  <a:pt x="14088" y="25280"/>
                  <a:pt x="14157" y="25280"/>
                </a:cubicBezTo>
                <a:cubicBezTo>
                  <a:pt x="14601" y="25280"/>
                  <a:pt x="15378" y="25340"/>
                  <a:pt x="15618" y="25400"/>
                </a:cubicBezTo>
                <a:cubicBezTo>
                  <a:pt x="15734" y="25423"/>
                  <a:pt x="16057" y="25515"/>
                  <a:pt x="16381" y="25608"/>
                </a:cubicBezTo>
                <a:cubicBezTo>
                  <a:pt x="17213" y="25839"/>
                  <a:pt x="17929" y="26001"/>
                  <a:pt x="18298" y="26024"/>
                </a:cubicBezTo>
                <a:cubicBezTo>
                  <a:pt x="18461" y="26041"/>
                  <a:pt x="18662" y="26049"/>
                  <a:pt x="18889" y="26049"/>
                </a:cubicBezTo>
                <a:cubicBezTo>
                  <a:pt x="19845" y="26049"/>
                  <a:pt x="21285" y="25908"/>
                  <a:pt x="22441" y="25696"/>
                </a:cubicBezTo>
                <a:lnTo>
                  <a:pt x="22441" y="25696"/>
                </a:lnTo>
                <a:cubicBezTo>
                  <a:pt x="22280" y="25722"/>
                  <a:pt x="22108" y="25746"/>
                  <a:pt x="21926" y="25770"/>
                </a:cubicBezTo>
                <a:cubicBezTo>
                  <a:pt x="20799" y="25925"/>
                  <a:pt x="19829" y="26003"/>
                  <a:pt x="19141" y="26003"/>
                </a:cubicBezTo>
                <a:cubicBezTo>
                  <a:pt x="18912" y="26003"/>
                  <a:pt x="18714" y="25995"/>
                  <a:pt x="18553" y="25977"/>
                </a:cubicBezTo>
                <a:cubicBezTo>
                  <a:pt x="18160" y="25954"/>
                  <a:pt x="17236" y="25723"/>
                  <a:pt x="16196" y="25469"/>
                </a:cubicBezTo>
                <a:cubicBezTo>
                  <a:pt x="15688" y="25307"/>
                  <a:pt x="15572" y="25284"/>
                  <a:pt x="14995" y="25261"/>
                </a:cubicBezTo>
                <a:cubicBezTo>
                  <a:pt x="14798" y="25242"/>
                  <a:pt x="14621" y="25234"/>
                  <a:pt x="14458" y="25234"/>
                </a:cubicBezTo>
                <a:close/>
                <a:moveTo>
                  <a:pt x="11552" y="26232"/>
                </a:moveTo>
                <a:cubicBezTo>
                  <a:pt x="11552" y="26278"/>
                  <a:pt x="11529" y="26301"/>
                  <a:pt x="11506" y="26347"/>
                </a:cubicBezTo>
                <a:cubicBezTo>
                  <a:pt x="11443" y="26425"/>
                  <a:pt x="11381" y="26482"/>
                  <a:pt x="11369" y="26482"/>
                </a:cubicBezTo>
                <a:cubicBezTo>
                  <a:pt x="11363" y="26482"/>
                  <a:pt x="11368" y="26469"/>
                  <a:pt x="11390" y="26440"/>
                </a:cubicBezTo>
                <a:cubicBezTo>
                  <a:pt x="11414" y="26393"/>
                  <a:pt x="11529" y="26232"/>
                  <a:pt x="11552" y="26232"/>
                </a:cubicBezTo>
                <a:close/>
                <a:moveTo>
                  <a:pt x="11294" y="26570"/>
                </a:moveTo>
                <a:cubicBezTo>
                  <a:pt x="11297" y="26570"/>
                  <a:pt x="11298" y="26573"/>
                  <a:pt x="11298" y="26578"/>
                </a:cubicBezTo>
                <a:cubicBezTo>
                  <a:pt x="11298" y="26578"/>
                  <a:pt x="11275" y="26647"/>
                  <a:pt x="11206" y="26671"/>
                </a:cubicBezTo>
                <a:cubicBezTo>
                  <a:pt x="11259" y="26600"/>
                  <a:pt x="11285" y="26570"/>
                  <a:pt x="11294" y="26570"/>
                </a:cubicBezTo>
                <a:close/>
                <a:moveTo>
                  <a:pt x="11108" y="26777"/>
                </a:moveTo>
                <a:cubicBezTo>
                  <a:pt x="11112" y="26777"/>
                  <a:pt x="11113" y="26780"/>
                  <a:pt x="11113" y="26786"/>
                </a:cubicBezTo>
                <a:lnTo>
                  <a:pt x="11044" y="26878"/>
                </a:lnTo>
                <a:lnTo>
                  <a:pt x="10952" y="26925"/>
                </a:lnTo>
                <a:lnTo>
                  <a:pt x="10998" y="26855"/>
                </a:lnTo>
                <a:cubicBezTo>
                  <a:pt x="11067" y="26803"/>
                  <a:pt x="11097" y="26777"/>
                  <a:pt x="11108" y="26777"/>
                </a:cubicBezTo>
                <a:close/>
                <a:moveTo>
                  <a:pt x="10642" y="27143"/>
                </a:moveTo>
                <a:cubicBezTo>
                  <a:pt x="10649" y="27143"/>
                  <a:pt x="10651" y="27148"/>
                  <a:pt x="10651" y="27156"/>
                </a:cubicBezTo>
                <a:lnTo>
                  <a:pt x="10559" y="27248"/>
                </a:lnTo>
                <a:lnTo>
                  <a:pt x="10489" y="27317"/>
                </a:lnTo>
                <a:lnTo>
                  <a:pt x="10536" y="27225"/>
                </a:lnTo>
                <a:cubicBezTo>
                  <a:pt x="10597" y="27163"/>
                  <a:pt x="10628" y="27143"/>
                  <a:pt x="10642" y="27143"/>
                </a:cubicBezTo>
                <a:close/>
                <a:moveTo>
                  <a:pt x="10513" y="27317"/>
                </a:moveTo>
                <a:lnTo>
                  <a:pt x="10397" y="27433"/>
                </a:lnTo>
                <a:lnTo>
                  <a:pt x="10282" y="27502"/>
                </a:lnTo>
                <a:lnTo>
                  <a:pt x="10282" y="27502"/>
                </a:lnTo>
                <a:lnTo>
                  <a:pt x="10397" y="27387"/>
                </a:lnTo>
                <a:cubicBezTo>
                  <a:pt x="10489" y="27317"/>
                  <a:pt x="10513" y="27317"/>
                  <a:pt x="10513" y="27317"/>
                </a:cubicBezTo>
                <a:close/>
                <a:moveTo>
                  <a:pt x="10158" y="27719"/>
                </a:moveTo>
                <a:cubicBezTo>
                  <a:pt x="10163" y="27719"/>
                  <a:pt x="10166" y="27725"/>
                  <a:pt x="10166" y="27733"/>
                </a:cubicBezTo>
                <a:lnTo>
                  <a:pt x="10120" y="27803"/>
                </a:lnTo>
                <a:cubicBezTo>
                  <a:pt x="10091" y="27812"/>
                  <a:pt x="10074" y="27818"/>
                  <a:pt x="10069" y="27818"/>
                </a:cubicBezTo>
                <a:cubicBezTo>
                  <a:pt x="10062" y="27818"/>
                  <a:pt x="10079" y="27807"/>
                  <a:pt x="10120" y="27780"/>
                </a:cubicBezTo>
                <a:cubicBezTo>
                  <a:pt x="10134" y="27736"/>
                  <a:pt x="10149" y="27719"/>
                  <a:pt x="10158" y="27719"/>
                </a:cubicBezTo>
                <a:close/>
                <a:moveTo>
                  <a:pt x="9926" y="28030"/>
                </a:moveTo>
                <a:cubicBezTo>
                  <a:pt x="9931" y="28030"/>
                  <a:pt x="9898" y="28074"/>
                  <a:pt x="9819" y="28172"/>
                </a:cubicBezTo>
                <a:cubicBezTo>
                  <a:pt x="9773" y="28265"/>
                  <a:pt x="9681" y="28357"/>
                  <a:pt x="9658" y="28380"/>
                </a:cubicBezTo>
                <a:cubicBezTo>
                  <a:pt x="9650" y="28384"/>
                  <a:pt x="9645" y="28386"/>
                  <a:pt x="9642" y="28386"/>
                </a:cubicBezTo>
                <a:cubicBezTo>
                  <a:pt x="9628" y="28386"/>
                  <a:pt x="9669" y="28338"/>
                  <a:pt x="9727" y="28242"/>
                </a:cubicBezTo>
                <a:cubicBezTo>
                  <a:pt x="9846" y="28109"/>
                  <a:pt x="9920" y="28030"/>
                  <a:pt x="9926" y="28030"/>
                </a:cubicBezTo>
                <a:close/>
                <a:moveTo>
                  <a:pt x="1267" y="29147"/>
                </a:moveTo>
                <a:cubicBezTo>
                  <a:pt x="1269" y="29147"/>
                  <a:pt x="1271" y="29152"/>
                  <a:pt x="1271" y="29166"/>
                </a:cubicBezTo>
                <a:lnTo>
                  <a:pt x="1271" y="29212"/>
                </a:lnTo>
                <a:cubicBezTo>
                  <a:pt x="1255" y="29179"/>
                  <a:pt x="1262" y="29147"/>
                  <a:pt x="1267" y="29147"/>
                </a:cubicBezTo>
                <a:close/>
                <a:moveTo>
                  <a:pt x="1271" y="29212"/>
                </a:moveTo>
                <a:cubicBezTo>
                  <a:pt x="1271" y="29223"/>
                  <a:pt x="1265" y="29229"/>
                  <a:pt x="1262" y="29229"/>
                </a:cubicBezTo>
                <a:cubicBezTo>
                  <a:pt x="1260" y="29229"/>
                  <a:pt x="1260" y="29223"/>
                  <a:pt x="1271" y="29212"/>
                </a:cubicBezTo>
                <a:close/>
                <a:moveTo>
                  <a:pt x="22471" y="29901"/>
                </a:moveTo>
                <a:cubicBezTo>
                  <a:pt x="22596" y="29901"/>
                  <a:pt x="22540" y="29933"/>
                  <a:pt x="22365" y="30021"/>
                </a:cubicBezTo>
                <a:cubicBezTo>
                  <a:pt x="22203" y="30090"/>
                  <a:pt x="22018" y="30159"/>
                  <a:pt x="21926" y="30159"/>
                </a:cubicBezTo>
                <a:cubicBezTo>
                  <a:pt x="21800" y="30188"/>
                  <a:pt x="21638" y="30201"/>
                  <a:pt x="21459" y="30201"/>
                </a:cubicBezTo>
                <a:cubicBezTo>
                  <a:pt x="21212" y="30201"/>
                  <a:pt x="20933" y="30176"/>
                  <a:pt x="20678" y="30136"/>
                </a:cubicBezTo>
                <a:cubicBezTo>
                  <a:pt x="20308" y="30090"/>
                  <a:pt x="19662" y="29951"/>
                  <a:pt x="19685" y="29928"/>
                </a:cubicBezTo>
                <a:lnTo>
                  <a:pt x="19685" y="29928"/>
                </a:lnTo>
                <a:cubicBezTo>
                  <a:pt x="19685" y="29928"/>
                  <a:pt x="19939" y="29928"/>
                  <a:pt x="20147" y="29974"/>
                </a:cubicBezTo>
                <a:cubicBezTo>
                  <a:pt x="20402" y="30002"/>
                  <a:pt x="20679" y="30015"/>
                  <a:pt x="20950" y="30015"/>
                </a:cubicBezTo>
                <a:cubicBezTo>
                  <a:pt x="21367" y="30015"/>
                  <a:pt x="21771" y="29984"/>
                  <a:pt x="22064" y="29928"/>
                </a:cubicBezTo>
                <a:cubicBezTo>
                  <a:pt x="22267" y="29911"/>
                  <a:pt x="22399" y="29901"/>
                  <a:pt x="22471" y="29901"/>
                </a:cubicBezTo>
                <a:close/>
                <a:moveTo>
                  <a:pt x="7163" y="20941"/>
                </a:moveTo>
                <a:cubicBezTo>
                  <a:pt x="7163" y="20964"/>
                  <a:pt x="7163" y="21033"/>
                  <a:pt x="7116" y="21126"/>
                </a:cubicBezTo>
                <a:cubicBezTo>
                  <a:pt x="7001" y="21380"/>
                  <a:pt x="6816" y="22027"/>
                  <a:pt x="6724" y="22350"/>
                </a:cubicBezTo>
                <a:cubicBezTo>
                  <a:pt x="6493" y="23436"/>
                  <a:pt x="6446" y="25469"/>
                  <a:pt x="6585" y="26694"/>
                </a:cubicBezTo>
                <a:cubicBezTo>
                  <a:pt x="6770" y="28265"/>
                  <a:pt x="6816" y="29304"/>
                  <a:pt x="6724" y="30159"/>
                </a:cubicBezTo>
                <a:lnTo>
                  <a:pt x="6700" y="30552"/>
                </a:lnTo>
                <a:lnTo>
                  <a:pt x="6585" y="29790"/>
                </a:lnTo>
                <a:cubicBezTo>
                  <a:pt x="6539" y="29351"/>
                  <a:pt x="6423" y="28657"/>
                  <a:pt x="6354" y="28195"/>
                </a:cubicBezTo>
                <a:cubicBezTo>
                  <a:pt x="6192" y="27156"/>
                  <a:pt x="6123" y="26578"/>
                  <a:pt x="6123" y="25307"/>
                </a:cubicBezTo>
                <a:cubicBezTo>
                  <a:pt x="6123" y="24545"/>
                  <a:pt x="6123" y="24198"/>
                  <a:pt x="6169" y="23829"/>
                </a:cubicBezTo>
                <a:cubicBezTo>
                  <a:pt x="6262" y="23066"/>
                  <a:pt x="6493" y="22258"/>
                  <a:pt x="6793" y="21634"/>
                </a:cubicBezTo>
                <a:cubicBezTo>
                  <a:pt x="6908" y="21380"/>
                  <a:pt x="7139" y="20941"/>
                  <a:pt x="7163" y="20941"/>
                </a:cubicBezTo>
                <a:close/>
                <a:moveTo>
                  <a:pt x="15266" y="29393"/>
                </a:moveTo>
                <a:cubicBezTo>
                  <a:pt x="15692" y="29393"/>
                  <a:pt x="16111" y="29416"/>
                  <a:pt x="16496" y="29466"/>
                </a:cubicBezTo>
                <a:cubicBezTo>
                  <a:pt x="16727" y="29512"/>
                  <a:pt x="17213" y="29582"/>
                  <a:pt x="17559" y="29651"/>
                </a:cubicBezTo>
                <a:cubicBezTo>
                  <a:pt x="17906" y="29697"/>
                  <a:pt x="18437" y="29813"/>
                  <a:pt x="18714" y="29859"/>
                </a:cubicBezTo>
                <a:cubicBezTo>
                  <a:pt x="19015" y="29905"/>
                  <a:pt x="19384" y="29974"/>
                  <a:pt x="19546" y="30021"/>
                </a:cubicBezTo>
                <a:cubicBezTo>
                  <a:pt x="20216" y="30205"/>
                  <a:pt x="20794" y="30321"/>
                  <a:pt x="21441" y="30344"/>
                </a:cubicBezTo>
                <a:cubicBezTo>
                  <a:pt x="21556" y="30344"/>
                  <a:pt x="21487" y="30367"/>
                  <a:pt x="21025" y="30506"/>
                </a:cubicBezTo>
                <a:cubicBezTo>
                  <a:pt x="19407" y="31037"/>
                  <a:pt x="18622" y="31199"/>
                  <a:pt x="17536" y="31291"/>
                </a:cubicBezTo>
                <a:cubicBezTo>
                  <a:pt x="17332" y="31317"/>
                  <a:pt x="16735" y="31327"/>
                  <a:pt x="16031" y="31327"/>
                </a:cubicBezTo>
                <a:cubicBezTo>
                  <a:pt x="14818" y="31327"/>
                  <a:pt x="13287" y="31297"/>
                  <a:pt x="12892" y="31268"/>
                </a:cubicBezTo>
                <a:cubicBezTo>
                  <a:pt x="12684" y="31245"/>
                  <a:pt x="12014" y="31245"/>
                  <a:pt x="11414" y="31199"/>
                </a:cubicBezTo>
                <a:cubicBezTo>
                  <a:pt x="11155" y="31194"/>
                  <a:pt x="10917" y="31191"/>
                  <a:pt x="10695" y="31191"/>
                </a:cubicBezTo>
                <a:cubicBezTo>
                  <a:pt x="9848" y="31191"/>
                  <a:pt x="9251" y="31232"/>
                  <a:pt x="8757" y="31361"/>
                </a:cubicBezTo>
                <a:cubicBezTo>
                  <a:pt x="8588" y="31394"/>
                  <a:pt x="8443" y="31416"/>
                  <a:pt x="8378" y="31416"/>
                </a:cubicBezTo>
                <a:cubicBezTo>
                  <a:pt x="8354" y="31416"/>
                  <a:pt x="8341" y="31413"/>
                  <a:pt x="8341" y="31407"/>
                </a:cubicBezTo>
                <a:cubicBezTo>
                  <a:pt x="8295" y="31384"/>
                  <a:pt x="9473" y="30783"/>
                  <a:pt x="10050" y="30552"/>
                </a:cubicBezTo>
                <a:cubicBezTo>
                  <a:pt x="10697" y="30275"/>
                  <a:pt x="12615" y="29674"/>
                  <a:pt x="13077" y="29582"/>
                </a:cubicBezTo>
                <a:cubicBezTo>
                  <a:pt x="13740" y="29464"/>
                  <a:pt x="14515" y="29393"/>
                  <a:pt x="15266" y="29393"/>
                </a:cubicBezTo>
                <a:close/>
                <a:moveTo>
                  <a:pt x="14163" y="29327"/>
                </a:moveTo>
                <a:lnTo>
                  <a:pt x="13770" y="29351"/>
                </a:lnTo>
                <a:cubicBezTo>
                  <a:pt x="13077" y="29443"/>
                  <a:pt x="12569" y="29559"/>
                  <a:pt x="11390" y="29928"/>
                </a:cubicBezTo>
                <a:cubicBezTo>
                  <a:pt x="9658" y="30483"/>
                  <a:pt x="8757" y="30899"/>
                  <a:pt x="7763" y="31615"/>
                </a:cubicBezTo>
                <a:lnTo>
                  <a:pt x="7532" y="31776"/>
                </a:lnTo>
                <a:lnTo>
                  <a:pt x="7532" y="31776"/>
                </a:lnTo>
                <a:lnTo>
                  <a:pt x="7648" y="31661"/>
                </a:lnTo>
                <a:cubicBezTo>
                  <a:pt x="7994" y="31291"/>
                  <a:pt x="8918" y="30621"/>
                  <a:pt x="9565" y="30321"/>
                </a:cubicBezTo>
                <a:cubicBezTo>
                  <a:pt x="10513" y="29813"/>
                  <a:pt x="11414" y="29559"/>
                  <a:pt x="12592" y="29420"/>
                </a:cubicBezTo>
                <a:cubicBezTo>
                  <a:pt x="13169" y="29351"/>
                  <a:pt x="13216" y="29327"/>
                  <a:pt x="13724" y="29327"/>
                </a:cubicBezTo>
                <a:close/>
                <a:moveTo>
                  <a:pt x="8316" y="19369"/>
                </a:moveTo>
                <a:cubicBezTo>
                  <a:pt x="8316" y="19369"/>
                  <a:pt x="8317" y="19369"/>
                  <a:pt x="8318" y="19370"/>
                </a:cubicBezTo>
                <a:lnTo>
                  <a:pt x="8318" y="21334"/>
                </a:lnTo>
                <a:lnTo>
                  <a:pt x="8318" y="23967"/>
                </a:lnTo>
                <a:cubicBezTo>
                  <a:pt x="8318" y="24314"/>
                  <a:pt x="8295" y="24892"/>
                  <a:pt x="8272" y="25261"/>
                </a:cubicBezTo>
                <a:cubicBezTo>
                  <a:pt x="8225" y="25631"/>
                  <a:pt x="8202" y="26185"/>
                  <a:pt x="8179" y="26463"/>
                </a:cubicBezTo>
                <a:cubicBezTo>
                  <a:pt x="8087" y="27595"/>
                  <a:pt x="8087" y="27826"/>
                  <a:pt x="7994" y="28311"/>
                </a:cubicBezTo>
                <a:cubicBezTo>
                  <a:pt x="7879" y="29096"/>
                  <a:pt x="7532" y="30090"/>
                  <a:pt x="7047" y="31083"/>
                </a:cubicBezTo>
                <a:cubicBezTo>
                  <a:pt x="6885" y="31430"/>
                  <a:pt x="6700" y="31776"/>
                  <a:pt x="6677" y="31892"/>
                </a:cubicBezTo>
                <a:cubicBezTo>
                  <a:pt x="6645" y="31974"/>
                  <a:pt x="6624" y="32021"/>
                  <a:pt x="6614" y="32021"/>
                </a:cubicBezTo>
                <a:cubicBezTo>
                  <a:pt x="6597" y="32021"/>
                  <a:pt x="6618" y="31864"/>
                  <a:pt x="6677" y="31476"/>
                </a:cubicBezTo>
                <a:cubicBezTo>
                  <a:pt x="6839" y="30390"/>
                  <a:pt x="6908" y="29766"/>
                  <a:pt x="6862" y="28958"/>
                </a:cubicBezTo>
                <a:cubicBezTo>
                  <a:pt x="6862" y="28542"/>
                  <a:pt x="6839" y="28011"/>
                  <a:pt x="6816" y="27780"/>
                </a:cubicBezTo>
                <a:cubicBezTo>
                  <a:pt x="6793" y="27548"/>
                  <a:pt x="6724" y="27017"/>
                  <a:pt x="6700" y="26647"/>
                </a:cubicBezTo>
                <a:cubicBezTo>
                  <a:pt x="6585" y="25492"/>
                  <a:pt x="6608" y="24222"/>
                  <a:pt x="6793" y="22812"/>
                </a:cubicBezTo>
                <a:cubicBezTo>
                  <a:pt x="6908" y="21934"/>
                  <a:pt x="7255" y="20964"/>
                  <a:pt x="7740" y="20178"/>
                </a:cubicBezTo>
                <a:cubicBezTo>
                  <a:pt x="7966" y="19818"/>
                  <a:pt x="8279" y="19369"/>
                  <a:pt x="8316" y="19369"/>
                </a:cubicBezTo>
                <a:close/>
                <a:moveTo>
                  <a:pt x="8704" y="29643"/>
                </a:moveTo>
                <a:cubicBezTo>
                  <a:pt x="8676" y="29682"/>
                  <a:pt x="8647" y="29723"/>
                  <a:pt x="8618" y="29766"/>
                </a:cubicBezTo>
                <a:cubicBezTo>
                  <a:pt x="8202" y="30275"/>
                  <a:pt x="7463" y="31314"/>
                  <a:pt x="7139" y="31823"/>
                </a:cubicBezTo>
                <a:cubicBezTo>
                  <a:pt x="7001" y="32054"/>
                  <a:pt x="6839" y="32239"/>
                  <a:pt x="6839" y="32239"/>
                </a:cubicBezTo>
                <a:cubicBezTo>
                  <a:pt x="6816" y="32215"/>
                  <a:pt x="7578" y="31153"/>
                  <a:pt x="7948" y="30621"/>
                </a:cubicBezTo>
                <a:cubicBezTo>
                  <a:pt x="8142" y="30358"/>
                  <a:pt x="8468" y="29938"/>
                  <a:pt x="8704" y="29643"/>
                </a:cubicBezTo>
                <a:close/>
                <a:moveTo>
                  <a:pt x="6539" y="32308"/>
                </a:moveTo>
                <a:cubicBezTo>
                  <a:pt x="6562" y="32331"/>
                  <a:pt x="6562" y="32354"/>
                  <a:pt x="6562" y="32400"/>
                </a:cubicBezTo>
                <a:cubicBezTo>
                  <a:pt x="6552" y="32419"/>
                  <a:pt x="6539" y="32431"/>
                  <a:pt x="6526" y="32431"/>
                </a:cubicBezTo>
                <a:cubicBezTo>
                  <a:pt x="6508" y="32431"/>
                  <a:pt x="6493" y="32408"/>
                  <a:pt x="6493" y="32354"/>
                </a:cubicBezTo>
                <a:cubicBezTo>
                  <a:pt x="6493" y="32331"/>
                  <a:pt x="6539" y="32308"/>
                  <a:pt x="6539" y="32308"/>
                </a:cubicBezTo>
                <a:close/>
                <a:moveTo>
                  <a:pt x="5661" y="34318"/>
                </a:moveTo>
                <a:cubicBezTo>
                  <a:pt x="5684" y="34318"/>
                  <a:pt x="5661" y="34410"/>
                  <a:pt x="5615" y="34503"/>
                </a:cubicBezTo>
                <a:cubicBezTo>
                  <a:pt x="5545" y="34595"/>
                  <a:pt x="5522" y="34664"/>
                  <a:pt x="5476" y="34664"/>
                </a:cubicBezTo>
                <a:lnTo>
                  <a:pt x="5545" y="34503"/>
                </a:lnTo>
                <a:cubicBezTo>
                  <a:pt x="5592" y="34410"/>
                  <a:pt x="5638" y="34318"/>
                  <a:pt x="5661" y="34318"/>
                </a:cubicBezTo>
                <a:close/>
                <a:moveTo>
                  <a:pt x="1310" y="29303"/>
                </a:moveTo>
                <a:cubicBezTo>
                  <a:pt x="1318" y="29303"/>
                  <a:pt x="1335" y="29342"/>
                  <a:pt x="1364" y="29420"/>
                </a:cubicBezTo>
                <a:cubicBezTo>
                  <a:pt x="1364" y="29559"/>
                  <a:pt x="1456" y="29859"/>
                  <a:pt x="1525" y="30136"/>
                </a:cubicBezTo>
                <a:cubicBezTo>
                  <a:pt x="1710" y="30691"/>
                  <a:pt x="2103" y="31730"/>
                  <a:pt x="2218" y="31938"/>
                </a:cubicBezTo>
                <a:cubicBezTo>
                  <a:pt x="2334" y="32123"/>
                  <a:pt x="2704" y="32932"/>
                  <a:pt x="2842" y="33324"/>
                </a:cubicBezTo>
                <a:cubicBezTo>
                  <a:pt x="3004" y="33786"/>
                  <a:pt x="3350" y="34895"/>
                  <a:pt x="3350" y="34895"/>
                </a:cubicBezTo>
                <a:cubicBezTo>
                  <a:pt x="3350" y="34895"/>
                  <a:pt x="3258" y="34734"/>
                  <a:pt x="3143" y="34480"/>
                </a:cubicBezTo>
                <a:cubicBezTo>
                  <a:pt x="3027" y="34249"/>
                  <a:pt x="2773" y="33671"/>
                  <a:pt x="2542" y="33163"/>
                </a:cubicBezTo>
                <a:cubicBezTo>
                  <a:pt x="1941" y="31892"/>
                  <a:pt x="1525" y="30806"/>
                  <a:pt x="1387" y="29882"/>
                </a:cubicBezTo>
                <a:cubicBezTo>
                  <a:pt x="1323" y="29498"/>
                  <a:pt x="1292" y="29303"/>
                  <a:pt x="1310" y="29303"/>
                </a:cubicBezTo>
                <a:close/>
                <a:moveTo>
                  <a:pt x="17220" y="34956"/>
                </a:moveTo>
                <a:cubicBezTo>
                  <a:pt x="17199" y="34956"/>
                  <a:pt x="17154" y="34963"/>
                  <a:pt x="17078" y="34979"/>
                </a:cubicBezTo>
                <a:lnTo>
                  <a:pt x="17078" y="34979"/>
                </a:lnTo>
                <a:cubicBezTo>
                  <a:pt x="16899" y="35062"/>
                  <a:pt x="16690" y="35136"/>
                  <a:pt x="16496" y="35173"/>
                </a:cubicBezTo>
                <a:cubicBezTo>
                  <a:pt x="16335" y="35196"/>
                  <a:pt x="16034" y="35242"/>
                  <a:pt x="15734" y="35288"/>
                </a:cubicBezTo>
                <a:cubicBezTo>
                  <a:pt x="15457" y="35311"/>
                  <a:pt x="15018" y="35358"/>
                  <a:pt x="14764" y="35381"/>
                </a:cubicBezTo>
                <a:cubicBezTo>
                  <a:pt x="14532" y="35419"/>
                  <a:pt x="14156" y="35458"/>
                  <a:pt x="13823" y="35483"/>
                </a:cubicBezTo>
                <a:lnTo>
                  <a:pt x="13823" y="35483"/>
                </a:lnTo>
                <a:cubicBezTo>
                  <a:pt x="14104" y="35463"/>
                  <a:pt x="14346" y="35444"/>
                  <a:pt x="14556" y="35427"/>
                </a:cubicBezTo>
                <a:cubicBezTo>
                  <a:pt x="16519" y="35219"/>
                  <a:pt x="16889" y="35173"/>
                  <a:pt x="17189" y="34988"/>
                </a:cubicBezTo>
                <a:cubicBezTo>
                  <a:pt x="17231" y="34967"/>
                  <a:pt x="17245" y="34956"/>
                  <a:pt x="17220" y="34956"/>
                </a:cubicBezTo>
                <a:close/>
                <a:moveTo>
                  <a:pt x="577" y="24560"/>
                </a:moveTo>
                <a:cubicBezTo>
                  <a:pt x="604" y="24560"/>
                  <a:pt x="1145" y="25187"/>
                  <a:pt x="1340" y="25469"/>
                </a:cubicBezTo>
                <a:cubicBezTo>
                  <a:pt x="1456" y="25631"/>
                  <a:pt x="1733" y="26139"/>
                  <a:pt x="1964" y="26578"/>
                </a:cubicBezTo>
                <a:cubicBezTo>
                  <a:pt x="2195" y="27017"/>
                  <a:pt x="2496" y="27572"/>
                  <a:pt x="2634" y="27803"/>
                </a:cubicBezTo>
                <a:cubicBezTo>
                  <a:pt x="2911" y="28311"/>
                  <a:pt x="3073" y="28704"/>
                  <a:pt x="3374" y="29651"/>
                </a:cubicBezTo>
                <a:cubicBezTo>
                  <a:pt x="3859" y="31106"/>
                  <a:pt x="4136" y="32423"/>
                  <a:pt x="4275" y="34225"/>
                </a:cubicBezTo>
                <a:cubicBezTo>
                  <a:pt x="4367" y="35196"/>
                  <a:pt x="4321" y="36882"/>
                  <a:pt x="4251" y="37552"/>
                </a:cubicBezTo>
                <a:cubicBezTo>
                  <a:pt x="4244" y="37619"/>
                  <a:pt x="4234" y="37657"/>
                  <a:pt x="4221" y="37657"/>
                </a:cubicBezTo>
                <a:cubicBezTo>
                  <a:pt x="4192" y="37657"/>
                  <a:pt x="4145" y="37484"/>
                  <a:pt x="4067" y="37044"/>
                </a:cubicBezTo>
                <a:cubicBezTo>
                  <a:pt x="3928" y="36351"/>
                  <a:pt x="3882" y="36120"/>
                  <a:pt x="3581" y="35126"/>
                </a:cubicBezTo>
                <a:cubicBezTo>
                  <a:pt x="3096" y="33486"/>
                  <a:pt x="2680" y="32470"/>
                  <a:pt x="2334" y="31800"/>
                </a:cubicBezTo>
                <a:cubicBezTo>
                  <a:pt x="2195" y="31522"/>
                  <a:pt x="1849" y="30621"/>
                  <a:pt x="1641" y="29951"/>
                </a:cubicBezTo>
                <a:cubicBezTo>
                  <a:pt x="1456" y="29258"/>
                  <a:pt x="1248" y="28334"/>
                  <a:pt x="925" y="26324"/>
                </a:cubicBezTo>
                <a:cubicBezTo>
                  <a:pt x="832" y="25793"/>
                  <a:pt x="717" y="25215"/>
                  <a:pt x="694" y="24984"/>
                </a:cubicBezTo>
                <a:cubicBezTo>
                  <a:pt x="647" y="24799"/>
                  <a:pt x="601" y="24591"/>
                  <a:pt x="578" y="24568"/>
                </a:cubicBezTo>
                <a:cubicBezTo>
                  <a:pt x="575" y="24562"/>
                  <a:pt x="575" y="24560"/>
                  <a:pt x="577" y="24560"/>
                </a:cubicBezTo>
                <a:close/>
                <a:moveTo>
                  <a:pt x="11523" y="34107"/>
                </a:moveTo>
                <a:cubicBezTo>
                  <a:pt x="11964" y="34107"/>
                  <a:pt x="12453" y="34131"/>
                  <a:pt x="13031" y="34179"/>
                </a:cubicBezTo>
                <a:cubicBezTo>
                  <a:pt x="14440" y="34295"/>
                  <a:pt x="15364" y="34410"/>
                  <a:pt x="16427" y="34664"/>
                </a:cubicBezTo>
                <a:cubicBezTo>
                  <a:pt x="17120" y="34826"/>
                  <a:pt x="17166" y="34849"/>
                  <a:pt x="17051" y="34872"/>
                </a:cubicBezTo>
                <a:cubicBezTo>
                  <a:pt x="16866" y="34942"/>
                  <a:pt x="15734" y="35057"/>
                  <a:pt x="14787" y="35103"/>
                </a:cubicBezTo>
                <a:cubicBezTo>
                  <a:pt x="14394" y="35126"/>
                  <a:pt x="13839" y="35173"/>
                  <a:pt x="13585" y="35196"/>
                </a:cubicBezTo>
                <a:cubicBezTo>
                  <a:pt x="13308" y="35219"/>
                  <a:pt x="12569" y="35219"/>
                  <a:pt x="11853" y="35219"/>
                </a:cubicBezTo>
                <a:cubicBezTo>
                  <a:pt x="10813" y="35219"/>
                  <a:pt x="10489" y="35219"/>
                  <a:pt x="9935" y="35288"/>
                </a:cubicBezTo>
                <a:cubicBezTo>
                  <a:pt x="8341" y="35450"/>
                  <a:pt x="7394" y="35704"/>
                  <a:pt x="6585" y="36166"/>
                </a:cubicBezTo>
                <a:cubicBezTo>
                  <a:pt x="6100" y="36466"/>
                  <a:pt x="5776" y="36744"/>
                  <a:pt x="5453" y="37160"/>
                </a:cubicBezTo>
                <a:cubicBezTo>
                  <a:pt x="5314" y="37321"/>
                  <a:pt x="5153" y="37552"/>
                  <a:pt x="5083" y="37622"/>
                </a:cubicBezTo>
                <a:lnTo>
                  <a:pt x="4991" y="37737"/>
                </a:lnTo>
                <a:lnTo>
                  <a:pt x="5083" y="37552"/>
                </a:lnTo>
                <a:cubicBezTo>
                  <a:pt x="5499" y="36836"/>
                  <a:pt x="5984" y="36282"/>
                  <a:pt x="6816" y="35589"/>
                </a:cubicBezTo>
                <a:cubicBezTo>
                  <a:pt x="7717" y="34872"/>
                  <a:pt x="8734" y="34433"/>
                  <a:pt x="9843" y="34249"/>
                </a:cubicBezTo>
                <a:cubicBezTo>
                  <a:pt x="10382" y="34154"/>
                  <a:pt x="10905" y="34107"/>
                  <a:pt x="11523" y="34107"/>
                </a:cubicBezTo>
                <a:close/>
                <a:moveTo>
                  <a:pt x="5334" y="35011"/>
                </a:moveTo>
                <a:cubicBezTo>
                  <a:pt x="5327" y="35026"/>
                  <a:pt x="5309" y="35090"/>
                  <a:pt x="5291" y="35126"/>
                </a:cubicBezTo>
                <a:cubicBezTo>
                  <a:pt x="5268" y="35196"/>
                  <a:pt x="5199" y="35381"/>
                  <a:pt x="5153" y="35519"/>
                </a:cubicBezTo>
                <a:cubicBezTo>
                  <a:pt x="5106" y="35658"/>
                  <a:pt x="4968" y="36097"/>
                  <a:pt x="4829" y="36513"/>
                </a:cubicBezTo>
                <a:cubicBezTo>
                  <a:pt x="4714" y="36929"/>
                  <a:pt x="4598" y="37298"/>
                  <a:pt x="4575" y="37368"/>
                </a:cubicBezTo>
                <a:cubicBezTo>
                  <a:pt x="4575" y="37414"/>
                  <a:pt x="4529" y="37437"/>
                  <a:pt x="4529" y="37437"/>
                </a:cubicBezTo>
                <a:lnTo>
                  <a:pt x="4529" y="37529"/>
                </a:lnTo>
                <a:cubicBezTo>
                  <a:pt x="4529" y="37599"/>
                  <a:pt x="4506" y="37737"/>
                  <a:pt x="4483" y="37899"/>
                </a:cubicBezTo>
                <a:cubicBezTo>
                  <a:pt x="4251" y="39100"/>
                  <a:pt x="4251" y="39123"/>
                  <a:pt x="4067" y="40787"/>
                </a:cubicBezTo>
                <a:cubicBezTo>
                  <a:pt x="4020" y="41411"/>
                  <a:pt x="3951" y="42127"/>
                  <a:pt x="3928" y="43074"/>
                </a:cubicBezTo>
                <a:lnTo>
                  <a:pt x="3928" y="42173"/>
                </a:lnTo>
                <a:cubicBezTo>
                  <a:pt x="3928" y="41157"/>
                  <a:pt x="3997" y="40279"/>
                  <a:pt x="4067" y="40071"/>
                </a:cubicBezTo>
                <a:cubicBezTo>
                  <a:pt x="4067" y="40048"/>
                  <a:pt x="4113" y="39747"/>
                  <a:pt x="4136" y="39401"/>
                </a:cubicBezTo>
                <a:cubicBezTo>
                  <a:pt x="4159" y="39054"/>
                  <a:pt x="4228" y="38731"/>
                  <a:pt x="4251" y="38661"/>
                </a:cubicBezTo>
                <a:cubicBezTo>
                  <a:pt x="4275" y="38569"/>
                  <a:pt x="4298" y="38453"/>
                  <a:pt x="4298" y="38361"/>
                </a:cubicBezTo>
                <a:cubicBezTo>
                  <a:pt x="4298" y="38269"/>
                  <a:pt x="4321" y="38107"/>
                  <a:pt x="4367" y="37968"/>
                </a:cubicBezTo>
                <a:cubicBezTo>
                  <a:pt x="4529" y="37206"/>
                  <a:pt x="4737" y="36466"/>
                  <a:pt x="4852" y="36120"/>
                </a:cubicBezTo>
                <a:cubicBezTo>
                  <a:pt x="5009" y="35651"/>
                  <a:pt x="5295" y="35030"/>
                  <a:pt x="5334" y="35011"/>
                </a:cubicBezTo>
                <a:close/>
                <a:moveTo>
                  <a:pt x="4044" y="43074"/>
                </a:moveTo>
                <a:cubicBezTo>
                  <a:pt x="4067" y="43143"/>
                  <a:pt x="4067" y="43259"/>
                  <a:pt x="4044" y="43328"/>
                </a:cubicBezTo>
                <a:lnTo>
                  <a:pt x="4044" y="43213"/>
                </a:lnTo>
                <a:lnTo>
                  <a:pt x="4044" y="43074"/>
                </a:lnTo>
                <a:close/>
                <a:moveTo>
                  <a:pt x="4234" y="44354"/>
                </a:moveTo>
                <a:cubicBezTo>
                  <a:pt x="4238" y="44354"/>
                  <a:pt x="4243" y="44359"/>
                  <a:pt x="4251" y="44368"/>
                </a:cubicBezTo>
                <a:cubicBezTo>
                  <a:pt x="4255" y="44365"/>
                  <a:pt x="4257" y="44363"/>
                  <a:pt x="4260" y="44363"/>
                </a:cubicBezTo>
                <a:cubicBezTo>
                  <a:pt x="4274" y="44363"/>
                  <a:pt x="4271" y="44417"/>
                  <a:pt x="4251" y="44437"/>
                </a:cubicBezTo>
                <a:cubicBezTo>
                  <a:pt x="4251" y="44444"/>
                  <a:pt x="4250" y="44447"/>
                  <a:pt x="4247" y="44447"/>
                </a:cubicBezTo>
                <a:cubicBezTo>
                  <a:pt x="4240" y="44447"/>
                  <a:pt x="4228" y="44430"/>
                  <a:pt x="4228" y="44414"/>
                </a:cubicBezTo>
                <a:cubicBezTo>
                  <a:pt x="4228" y="44370"/>
                  <a:pt x="4228" y="44354"/>
                  <a:pt x="4234" y="44354"/>
                </a:cubicBezTo>
                <a:close/>
                <a:moveTo>
                  <a:pt x="4116" y="44482"/>
                </a:moveTo>
                <a:cubicBezTo>
                  <a:pt x="4148" y="44482"/>
                  <a:pt x="4183" y="44564"/>
                  <a:pt x="4228" y="44714"/>
                </a:cubicBezTo>
                <a:cubicBezTo>
                  <a:pt x="4264" y="44890"/>
                  <a:pt x="4272" y="44932"/>
                  <a:pt x="4254" y="44932"/>
                </a:cubicBezTo>
                <a:cubicBezTo>
                  <a:pt x="4248" y="44932"/>
                  <a:pt x="4239" y="44928"/>
                  <a:pt x="4228" y="44922"/>
                </a:cubicBezTo>
                <a:cubicBezTo>
                  <a:pt x="4159" y="44899"/>
                  <a:pt x="4067" y="44691"/>
                  <a:pt x="4067" y="44553"/>
                </a:cubicBezTo>
                <a:cubicBezTo>
                  <a:pt x="4083" y="44505"/>
                  <a:pt x="4099" y="44482"/>
                  <a:pt x="4116" y="44482"/>
                </a:cubicBezTo>
                <a:close/>
                <a:moveTo>
                  <a:pt x="18539" y="0"/>
                </a:moveTo>
                <a:cubicBezTo>
                  <a:pt x="18478" y="0"/>
                  <a:pt x="18435" y="24"/>
                  <a:pt x="18391" y="78"/>
                </a:cubicBezTo>
                <a:cubicBezTo>
                  <a:pt x="18345" y="171"/>
                  <a:pt x="18345" y="171"/>
                  <a:pt x="18391" y="355"/>
                </a:cubicBezTo>
                <a:cubicBezTo>
                  <a:pt x="18576" y="887"/>
                  <a:pt x="18784" y="1210"/>
                  <a:pt x="19477" y="2019"/>
                </a:cubicBezTo>
                <a:cubicBezTo>
                  <a:pt x="19939" y="2527"/>
                  <a:pt x="20170" y="2735"/>
                  <a:pt x="20955" y="3359"/>
                </a:cubicBezTo>
                <a:cubicBezTo>
                  <a:pt x="21465" y="3741"/>
                  <a:pt x="21612" y="3849"/>
                  <a:pt x="21564" y="3849"/>
                </a:cubicBezTo>
                <a:cubicBezTo>
                  <a:pt x="21542" y="3849"/>
                  <a:pt x="21481" y="3827"/>
                  <a:pt x="21394" y="3798"/>
                </a:cubicBezTo>
                <a:cubicBezTo>
                  <a:pt x="21140" y="3706"/>
                  <a:pt x="20262" y="3474"/>
                  <a:pt x="20008" y="3428"/>
                </a:cubicBezTo>
                <a:cubicBezTo>
                  <a:pt x="19089" y="3241"/>
                  <a:pt x="18749" y="3190"/>
                  <a:pt x="18332" y="3190"/>
                </a:cubicBezTo>
                <a:cubicBezTo>
                  <a:pt x="18235" y="3190"/>
                  <a:pt x="18134" y="3193"/>
                  <a:pt x="18021" y="3197"/>
                </a:cubicBezTo>
                <a:cubicBezTo>
                  <a:pt x="17605" y="3197"/>
                  <a:pt x="17467" y="3220"/>
                  <a:pt x="17120" y="3313"/>
                </a:cubicBezTo>
                <a:cubicBezTo>
                  <a:pt x="16450" y="3474"/>
                  <a:pt x="16335" y="3544"/>
                  <a:pt x="16381" y="3659"/>
                </a:cubicBezTo>
                <a:cubicBezTo>
                  <a:pt x="16404" y="3706"/>
                  <a:pt x="16727" y="3821"/>
                  <a:pt x="17074" y="3890"/>
                </a:cubicBezTo>
                <a:cubicBezTo>
                  <a:pt x="17229" y="3918"/>
                  <a:pt x="17445" y="3931"/>
                  <a:pt x="17674" y="3931"/>
                </a:cubicBezTo>
                <a:cubicBezTo>
                  <a:pt x="18025" y="3931"/>
                  <a:pt x="18407" y="3900"/>
                  <a:pt x="18645" y="3844"/>
                </a:cubicBezTo>
                <a:cubicBezTo>
                  <a:pt x="18830" y="3821"/>
                  <a:pt x="19061" y="3775"/>
                  <a:pt x="19200" y="3729"/>
                </a:cubicBezTo>
                <a:cubicBezTo>
                  <a:pt x="19473" y="3664"/>
                  <a:pt x="19651" y="3635"/>
                  <a:pt x="19796" y="3635"/>
                </a:cubicBezTo>
                <a:cubicBezTo>
                  <a:pt x="19908" y="3635"/>
                  <a:pt x="20000" y="3652"/>
                  <a:pt x="20101" y="3682"/>
                </a:cubicBezTo>
                <a:lnTo>
                  <a:pt x="20332" y="3729"/>
                </a:lnTo>
                <a:cubicBezTo>
                  <a:pt x="20332" y="3728"/>
                  <a:pt x="20334" y="3728"/>
                  <a:pt x="20337" y="3728"/>
                </a:cubicBezTo>
                <a:cubicBezTo>
                  <a:pt x="20419" y="3728"/>
                  <a:pt x="21379" y="4056"/>
                  <a:pt x="21602" y="4168"/>
                </a:cubicBezTo>
                <a:cubicBezTo>
                  <a:pt x="21949" y="4306"/>
                  <a:pt x="22203" y="4468"/>
                  <a:pt x="22249" y="4514"/>
                </a:cubicBezTo>
                <a:cubicBezTo>
                  <a:pt x="22272" y="4537"/>
                  <a:pt x="22318" y="4583"/>
                  <a:pt x="22318" y="4583"/>
                </a:cubicBezTo>
                <a:cubicBezTo>
                  <a:pt x="22411" y="4583"/>
                  <a:pt x="23081" y="5207"/>
                  <a:pt x="23335" y="5554"/>
                </a:cubicBezTo>
                <a:cubicBezTo>
                  <a:pt x="23705" y="6039"/>
                  <a:pt x="24167" y="6778"/>
                  <a:pt x="24282" y="7079"/>
                </a:cubicBezTo>
                <a:cubicBezTo>
                  <a:pt x="24352" y="7240"/>
                  <a:pt x="24444" y="7518"/>
                  <a:pt x="24467" y="7726"/>
                </a:cubicBezTo>
                <a:cubicBezTo>
                  <a:pt x="24629" y="8580"/>
                  <a:pt x="24490" y="10590"/>
                  <a:pt x="24144" y="11861"/>
                </a:cubicBezTo>
                <a:lnTo>
                  <a:pt x="24051" y="12138"/>
                </a:lnTo>
                <a:lnTo>
                  <a:pt x="23982" y="11515"/>
                </a:lnTo>
                <a:cubicBezTo>
                  <a:pt x="23843" y="10775"/>
                  <a:pt x="23820" y="10590"/>
                  <a:pt x="23635" y="10036"/>
                </a:cubicBezTo>
                <a:cubicBezTo>
                  <a:pt x="23220" y="8927"/>
                  <a:pt x="22781" y="8303"/>
                  <a:pt x="21718" y="7125"/>
                </a:cubicBezTo>
                <a:cubicBezTo>
                  <a:pt x="21487" y="6848"/>
                  <a:pt x="21140" y="6501"/>
                  <a:pt x="20978" y="6339"/>
                </a:cubicBezTo>
                <a:cubicBezTo>
                  <a:pt x="20794" y="6155"/>
                  <a:pt x="20540" y="5923"/>
                  <a:pt x="20424" y="5785"/>
                </a:cubicBezTo>
                <a:cubicBezTo>
                  <a:pt x="20237" y="5581"/>
                  <a:pt x="20163" y="5502"/>
                  <a:pt x="20109" y="5502"/>
                </a:cubicBezTo>
                <a:cubicBezTo>
                  <a:pt x="20089" y="5502"/>
                  <a:pt x="20073" y="5512"/>
                  <a:pt x="20054" y="5531"/>
                </a:cubicBezTo>
                <a:cubicBezTo>
                  <a:pt x="20008" y="5554"/>
                  <a:pt x="19985" y="5646"/>
                  <a:pt x="19985" y="5923"/>
                </a:cubicBezTo>
                <a:cubicBezTo>
                  <a:pt x="19985" y="6547"/>
                  <a:pt x="20285" y="7518"/>
                  <a:pt x="20655" y="8118"/>
                </a:cubicBezTo>
                <a:cubicBezTo>
                  <a:pt x="20817" y="8419"/>
                  <a:pt x="21602" y="9481"/>
                  <a:pt x="21972" y="9920"/>
                </a:cubicBezTo>
                <a:cubicBezTo>
                  <a:pt x="22087" y="10059"/>
                  <a:pt x="22365" y="10359"/>
                  <a:pt x="22596" y="10590"/>
                </a:cubicBezTo>
                <a:cubicBezTo>
                  <a:pt x="22827" y="10821"/>
                  <a:pt x="23081" y="11122"/>
                  <a:pt x="23173" y="11307"/>
                </a:cubicBezTo>
                <a:cubicBezTo>
                  <a:pt x="23451" y="11699"/>
                  <a:pt x="23705" y="12254"/>
                  <a:pt x="23774" y="12508"/>
                </a:cubicBezTo>
                <a:lnTo>
                  <a:pt x="23820" y="12739"/>
                </a:lnTo>
                <a:lnTo>
                  <a:pt x="23427" y="13525"/>
                </a:lnTo>
                <a:cubicBezTo>
                  <a:pt x="23012" y="14356"/>
                  <a:pt x="22526" y="15234"/>
                  <a:pt x="22388" y="15396"/>
                </a:cubicBezTo>
                <a:cubicBezTo>
                  <a:pt x="22318" y="15465"/>
                  <a:pt x="22272" y="15581"/>
                  <a:pt x="22249" y="15627"/>
                </a:cubicBezTo>
                <a:cubicBezTo>
                  <a:pt x="22157" y="15835"/>
                  <a:pt x="21672" y="16366"/>
                  <a:pt x="21002" y="16944"/>
                </a:cubicBezTo>
                <a:cubicBezTo>
                  <a:pt x="20678" y="17221"/>
                  <a:pt x="20355" y="17522"/>
                  <a:pt x="20308" y="17568"/>
                </a:cubicBezTo>
                <a:lnTo>
                  <a:pt x="19754" y="18122"/>
                </a:lnTo>
                <a:lnTo>
                  <a:pt x="19292" y="18561"/>
                </a:lnTo>
                <a:lnTo>
                  <a:pt x="19500" y="18238"/>
                </a:lnTo>
                <a:cubicBezTo>
                  <a:pt x="19615" y="18053"/>
                  <a:pt x="19800" y="17683"/>
                  <a:pt x="19985" y="17360"/>
                </a:cubicBezTo>
                <a:cubicBezTo>
                  <a:pt x="20308" y="16736"/>
                  <a:pt x="20378" y="16436"/>
                  <a:pt x="20470" y="15604"/>
                </a:cubicBezTo>
                <a:cubicBezTo>
                  <a:pt x="20609" y="14587"/>
                  <a:pt x="20586" y="14102"/>
                  <a:pt x="20308" y="12785"/>
                </a:cubicBezTo>
                <a:cubicBezTo>
                  <a:pt x="20124" y="11930"/>
                  <a:pt x="19916" y="11307"/>
                  <a:pt x="19153" y="9158"/>
                </a:cubicBezTo>
                <a:cubicBezTo>
                  <a:pt x="19038" y="8881"/>
                  <a:pt x="18968" y="8627"/>
                  <a:pt x="18945" y="8442"/>
                </a:cubicBezTo>
                <a:cubicBezTo>
                  <a:pt x="18922" y="8072"/>
                  <a:pt x="18807" y="7726"/>
                  <a:pt x="18737" y="7633"/>
                </a:cubicBezTo>
                <a:cubicBezTo>
                  <a:pt x="18699" y="7595"/>
                  <a:pt x="18666" y="7575"/>
                  <a:pt x="18636" y="7575"/>
                </a:cubicBezTo>
                <a:cubicBezTo>
                  <a:pt x="18503" y="7575"/>
                  <a:pt x="18443" y="7981"/>
                  <a:pt x="18368" y="9019"/>
                </a:cubicBezTo>
                <a:cubicBezTo>
                  <a:pt x="18298" y="10082"/>
                  <a:pt x="18275" y="10406"/>
                  <a:pt x="18137" y="11099"/>
                </a:cubicBezTo>
                <a:cubicBezTo>
                  <a:pt x="17836" y="12439"/>
                  <a:pt x="17698" y="13548"/>
                  <a:pt x="17721" y="14241"/>
                </a:cubicBezTo>
                <a:cubicBezTo>
                  <a:pt x="17767" y="15142"/>
                  <a:pt x="17906" y="15950"/>
                  <a:pt x="18160" y="17129"/>
                </a:cubicBezTo>
                <a:cubicBezTo>
                  <a:pt x="18298" y="17753"/>
                  <a:pt x="18345" y="18284"/>
                  <a:pt x="18275" y="18815"/>
                </a:cubicBezTo>
                <a:cubicBezTo>
                  <a:pt x="18229" y="19416"/>
                  <a:pt x="18183" y="19439"/>
                  <a:pt x="17767" y="19832"/>
                </a:cubicBezTo>
                <a:cubicBezTo>
                  <a:pt x="17559" y="20017"/>
                  <a:pt x="17305" y="20248"/>
                  <a:pt x="17189" y="20340"/>
                </a:cubicBezTo>
                <a:cubicBezTo>
                  <a:pt x="17074" y="20456"/>
                  <a:pt x="16797" y="20687"/>
                  <a:pt x="16566" y="20872"/>
                </a:cubicBezTo>
                <a:cubicBezTo>
                  <a:pt x="16335" y="21056"/>
                  <a:pt x="15942" y="21449"/>
                  <a:pt x="15642" y="21703"/>
                </a:cubicBezTo>
                <a:cubicBezTo>
                  <a:pt x="15364" y="21957"/>
                  <a:pt x="15041" y="22258"/>
                  <a:pt x="14948" y="22327"/>
                </a:cubicBezTo>
                <a:cubicBezTo>
                  <a:pt x="14833" y="22419"/>
                  <a:pt x="14764" y="22489"/>
                  <a:pt x="14764" y="22512"/>
                </a:cubicBezTo>
                <a:cubicBezTo>
                  <a:pt x="14764" y="22535"/>
                  <a:pt x="14209" y="23020"/>
                  <a:pt x="14117" y="23066"/>
                </a:cubicBezTo>
                <a:cubicBezTo>
                  <a:pt x="14001" y="23113"/>
                  <a:pt x="13285" y="23783"/>
                  <a:pt x="12731" y="24360"/>
                </a:cubicBezTo>
                <a:cubicBezTo>
                  <a:pt x="12453" y="24684"/>
                  <a:pt x="12107" y="25030"/>
                  <a:pt x="11991" y="25169"/>
                </a:cubicBezTo>
                <a:cubicBezTo>
                  <a:pt x="11881" y="25291"/>
                  <a:pt x="11830" y="25348"/>
                  <a:pt x="11819" y="25348"/>
                </a:cubicBezTo>
                <a:cubicBezTo>
                  <a:pt x="11809" y="25348"/>
                  <a:pt x="11832" y="25302"/>
                  <a:pt x="11876" y="25215"/>
                </a:cubicBezTo>
                <a:cubicBezTo>
                  <a:pt x="12153" y="24753"/>
                  <a:pt x="12499" y="23875"/>
                  <a:pt x="12707" y="23182"/>
                </a:cubicBezTo>
                <a:cubicBezTo>
                  <a:pt x="12985" y="22188"/>
                  <a:pt x="13377" y="20479"/>
                  <a:pt x="13493" y="19739"/>
                </a:cubicBezTo>
                <a:cubicBezTo>
                  <a:pt x="13562" y="19208"/>
                  <a:pt x="13608" y="18099"/>
                  <a:pt x="13539" y="17452"/>
                </a:cubicBezTo>
                <a:cubicBezTo>
                  <a:pt x="13447" y="16274"/>
                  <a:pt x="13308" y="15119"/>
                  <a:pt x="13193" y="14680"/>
                </a:cubicBezTo>
                <a:cubicBezTo>
                  <a:pt x="13169" y="14541"/>
                  <a:pt x="13100" y="14241"/>
                  <a:pt x="13077" y="14056"/>
                </a:cubicBezTo>
                <a:cubicBezTo>
                  <a:pt x="12985" y="13432"/>
                  <a:pt x="12754" y="12808"/>
                  <a:pt x="12407" y="12092"/>
                </a:cubicBezTo>
                <a:cubicBezTo>
                  <a:pt x="12268" y="11815"/>
                  <a:pt x="12268" y="11746"/>
                  <a:pt x="12245" y="11468"/>
                </a:cubicBezTo>
                <a:cubicBezTo>
                  <a:pt x="12222" y="11122"/>
                  <a:pt x="12153" y="10821"/>
                  <a:pt x="12130" y="10821"/>
                </a:cubicBezTo>
                <a:cubicBezTo>
                  <a:pt x="12107" y="10821"/>
                  <a:pt x="12107" y="10868"/>
                  <a:pt x="12061" y="10960"/>
                </a:cubicBezTo>
                <a:cubicBezTo>
                  <a:pt x="12014" y="11214"/>
                  <a:pt x="11829" y="11861"/>
                  <a:pt x="11668" y="12369"/>
                </a:cubicBezTo>
                <a:cubicBezTo>
                  <a:pt x="11298" y="13663"/>
                  <a:pt x="10998" y="14865"/>
                  <a:pt x="10836" y="15789"/>
                </a:cubicBezTo>
                <a:cubicBezTo>
                  <a:pt x="10651" y="16851"/>
                  <a:pt x="10628" y="17337"/>
                  <a:pt x="10628" y="18261"/>
                </a:cubicBezTo>
                <a:cubicBezTo>
                  <a:pt x="10651" y="19393"/>
                  <a:pt x="10767" y="20409"/>
                  <a:pt x="11021" y="21634"/>
                </a:cubicBezTo>
                <a:cubicBezTo>
                  <a:pt x="11113" y="22142"/>
                  <a:pt x="11367" y="23552"/>
                  <a:pt x="11437" y="23944"/>
                </a:cubicBezTo>
                <a:cubicBezTo>
                  <a:pt x="11437" y="24037"/>
                  <a:pt x="11460" y="24337"/>
                  <a:pt x="11483" y="24591"/>
                </a:cubicBezTo>
                <a:lnTo>
                  <a:pt x="11529" y="25076"/>
                </a:lnTo>
                <a:lnTo>
                  <a:pt x="11367" y="25515"/>
                </a:lnTo>
                <a:lnTo>
                  <a:pt x="11229" y="25954"/>
                </a:lnTo>
                <a:lnTo>
                  <a:pt x="10952" y="26255"/>
                </a:lnTo>
                <a:cubicBezTo>
                  <a:pt x="10374" y="26925"/>
                  <a:pt x="9704" y="27733"/>
                  <a:pt x="9265" y="28311"/>
                </a:cubicBezTo>
                <a:cubicBezTo>
                  <a:pt x="9149" y="28450"/>
                  <a:pt x="8826" y="28888"/>
                  <a:pt x="8526" y="29304"/>
                </a:cubicBezTo>
                <a:cubicBezTo>
                  <a:pt x="7879" y="30113"/>
                  <a:pt x="7509" y="30598"/>
                  <a:pt x="7186" y="31060"/>
                </a:cubicBezTo>
                <a:cubicBezTo>
                  <a:pt x="7070" y="31222"/>
                  <a:pt x="6955" y="31384"/>
                  <a:pt x="6955" y="31384"/>
                </a:cubicBezTo>
                <a:cubicBezTo>
                  <a:pt x="6955" y="31384"/>
                  <a:pt x="7047" y="31199"/>
                  <a:pt x="7163" y="30991"/>
                </a:cubicBezTo>
                <a:cubicBezTo>
                  <a:pt x="7278" y="30806"/>
                  <a:pt x="7417" y="30483"/>
                  <a:pt x="7509" y="30298"/>
                </a:cubicBezTo>
                <a:cubicBezTo>
                  <a:pt x="7648" y="29997"/>
                  <a:pt x="7948" y="29073"/>
                  <a:pt x="8017" y="28727"/>
                </a:cubicBezTo>
                <a:cubicBezTo>
                  <a:pt x="8110" y="28426"/>
                  <a:pt x="8179" y="27710"/>
                  <a:pt x="8225" y="26832"/>
                </a:cubicBezTo>
                <a:cubicBezTo>
                  <a:pt x="8248" y="26440"/>
                  <a:pt x="8295" y="25839"/>
                  <a:pt x="8318" y="25538"/>
                </a:cubicBezTo>
                <a:cubicBezTo>
                  <a:pt x="8364" y="24453"/>
                  <a:pt x="8410" y="23575"/>
                  <a:pt x="8410" y="21380"/>
                </a:cubicBezTo>
                <a:cubicBezTo>
                  <a:pt x="8410" y="19254"/>
                  <a:pt x="8410" y="19139"/>
                  <a:pt x="8295" y="18815"/>
                </a:cubicBezTo>
                <a:cubicBezTo>
                  <a:pt x="8295" y="18792"/>
                  <a:pt x="8225" y="18746"/>
                  <a:pt x="8202" y="18746"/>
                </a:cubicBezTo>
                <a:cubicBezTo>
                  <a:pt x="8133" y="18746"/>
                  <a:pt x="8064" y="18908"/>
                  <a:pt x="7902" y="19162"/>
                </a:cubicBezTo>
                <a:cubicBezTo>
                  <a:pt x="7786" y="19393"/>
                  <a:pt x="7486" y="19878"/>
                  <a:pt x="7209" y="20248"/>
                </a:cubicBezTo>
                <a:cubicBezTo>
                  <a:pt x="6677" y="21103"/>
                  <a:pt x="6446" y="21518"/>
                  <a:pt x="6238" y="22165"/>
                </a:cubicBezTo>
                <a:cubicBezTo>
                  <a:pt x="5869" y="23297"/>
                  <a:pt x="5776" y="24383"/>
                  <a:pt x="5823" y="26093"/>
                </a:cubicBezTo>
                <a:cubicBezTo>
                  <a:pt x="5892" y="27063"/>
                  <a:pt x="5892" y="27179"/>
                  <a:pt x="6123" y="28611"/>
                </a:cubicBezTo>
                <a:cubicBezTo>
                  <a:pt x="6400" y="30413"/>
                  <a:pt x="6469" y="30852"/>
                  <a:pt x="6377" y="31522"/>
                </a:cubicBezTo>
                <a:cubicBezTo>
                  <a:pt x="6354" y="31661"/>
                  <a:pt x="6331" y="31915"/>
                  <a:pt x="6331" y="32123"/>
                </a:cubicBezTo>
                <a:lnTo>
                  <a:pt x="6285" y="32470"/>
                </a:lnTo>
                <a:lnTo>
                  <a:pt x="6100" y="32793"/>
                </a:lnTo>
                <a:cubicBezTo>
                  <a:pt x="5245" y="34133"/>
                  <a:pt x="4968" y="34757"/>
                  <a:pt x="4598" y="35866"/>
                </a:cubicBezTo>
                <a:lnTo>
                  <a:pt x="4413" y="36397"/>
                </a:lnTo>
                <a:lnTo>
                  <a:pt x="4413" y="35450"/>
                </a:lnTo>
                <a:cubicBezTo>
                  <a:pt x="4413" y="33047"/>
                  <a:pt x="3974" y="30714"/>
                  <a:pt x="3096" y="28403"/>
                </a:cubicBezTo>
                <a:cubicBezTo>
                  <a:pt x="2888" y="27918"/>
                  <a:pt x="1733" y="25700"/>
                  <a:pt x="1364" y="25169"/>
                </a:cubicBezTo>
                <a:cubicBezTo>
                  <a:pt x="1202" y="24938"/>
                  <a:pt x="1017" y="24707"/>
                  <a:pt x="717" y="24406"/>
                </a:cubicBezTo>
                <a:cubicBezTo>
                  <a:pt x="391" y="24098"/>
                  <a:pt x="231" y="23968"/>
                  <a:pt x="132" y="23968"/>
                </a:cubicBezTo>
                <a:cubicBezTo>
                  <a:pt x="98" y="23968"/>
                  <a:pt x="71" y="23984"/>
                  <a:pt x="47" y="24014"/>
                </a:cubicBezTo>
                <a:cubicBezTo>
                  <a:pt x="0" y="24083"/>
                  <a:pt x="0" y="24129"/>
                  <a:pt x="139" y="24406"/>
                </a:cubicBezTo>
                <a:cubicBezTo>
                  <a:pt x="231" y="24684"/>
                  <a:pt x="509" y="25677"/>
                  <a:pt x="578" y="26093"/>
                </a:cubicBezTo>
                <a:cubicBezTo>
                  <a:pt x="670" y="26555"/>
                  <a:pt x="786" y="27479"/>
                  <a:pt x="855" y="28195"/>
                </a:cubicBezTo>
                <a:cubicBezTo>
                  <a:pt x="948" y="29096"/>
                  <a:pt x="1086" y="29974"/>
                  <a:pt x="1179" y="30344"/>
                </a:cubicBezTo>
                <a:cubicBezTo>
                  <a:pt x="1364" y="30968"/>
                  <a:pt x="1733" y="32077"/>
                  <a:pt x="1987" y="32654"/>
                </a:cubicBezTo>
                <a:cubicBezTo>
                  <a:pt x="2126" y="32978"/>
                  <a:pt x="2449" y="33602"/>
                  <a:pt x="2680" y="34133"/>
                </a:cubicBezTo>
                <a:cubicBezTo>
                  <a:pt x="3119" y="35080"/>
                  <a:pt x="3397" y="35773"/>
                  <a:pt x="3558" y="36143"/>
                </a:cubicBezTo>
                <a:cubicBezTo>
                  <a:pt x="3697" y="36605"/>
                  <a:pt x="3836" y="37368"/>
                  <a:pt x="3859" y="37899"/>
                </a:cubicBezTo>
                <a:cubicBezTo>
                  <a:pt x="3905" y="38199"/>
                  <a:pt x="3928" y="38477"/>
                  <a:pt x="3928" y="38523"/>
                </a:cubicBezTo>
                <a:cubicBezTo>
                  <a:pt x="3951" y="38569"/>
                  <a:pt x="3928" y="38684"/>
                  <a:pt x="3905" y="38869"/>
                </a:cubicBezTo>
                <a:cubicBezTo>
                  <a:pt x="3813" y="39285"/>
                  <a:pt x="3720" y="40279"/>
                  <a:pt x="3697" y="40949"/>
                </a:cubicBezTo>
                <a:cubicBezTo>
                  <a:pt x="3674" y="41688"/>
                  <a:pt x="3674" y="43074"/>
                  <a:pt x="3697" y="43328"/>
                </a:cubicBezTo>
                <a:cubicBezTo>
                  <a:pt x="3720" y="43444"/>
                  <a:pt x="3743" y="43790"/>
                  <a:pt x="3789" y="44114"/>
                </a:cubicBezTo>
                <a:cubicBezTo>
                  <a:pt x="3813" y="44530"/>
                  <a:pt x="3836" y="44761"/>
                  <a:pt x="3905" y="44807"/>
                </a:cubicBezTo>
                <a:cubicBezTo>
                  <a:pt x="3979" y="44974"/>
                  <a:pt x="4187" y="45081"/>
                  <a:pt x="4374" y="45081"/>
                </a:cubicBezTo>
                <a:cubicBezTo>
                  <a:pt x="4420" y="45081"/>
                  <a:pt x="4465" y="45075"/>
                  <a:pt x="4506" y="45061"/>
                </a:cubicBezTo>
                <a:lnTo>
                  <a:pt x="4598" y="45038"/>
                </a:lnTo>
                <a:lnTo>
                  <a:pt x="4575" y="44576"/>
                </a:lnTo>
                <a:cubicBezTo>
                  <a:pt x="4575" y="44322"/>
                  <a:pt x="4529" y="44021"/>
                  <a:pt x="4506" y="43883"/>
                </a:cubicBezTo>
                <a:cubicBezTo>
                  <a:pt x="4483" y="43744"/>
                  <a:pt x="4413" y="43236"/>
                  <a:pt x="4390" y="42728"/>
                </a:cubicBezTo>
                <a:cubicBezTo>
                  <a:pt x="4275" y="41549"/>
                  <a:pt x="4275" y="40625"/>
                  <a:pt x="4390" y="39886"/>
                </a:cubicBezTo>
                <a:cubicBezTo>
                  <a:pt x="4413" y="39632"/>
                  <a:pt x="4436" y="39378"/>
                  <a:pt x="4436" y="39308"/>
                </a:cubicBezTo>
                <a:cubicBezTo>
                  <a:pt x="4436" y="39193"/>
                  <a:pt x="4714" y="38430"/>
                  <a:pt x="4875" y="38014"/>
                </a:cubicBezTo>
                <a:cubicBezTo>
                  <a:pt x="5060" y="37575"/>
                  <a:pt x="5568" y="37090"/>
                  <a:pt x="6100" y="36767"/>
                </a:cubicBezTo>
                <a:cubicBezTo>
                  <a:pt x="6446" y="36582"/>
                  <a:pt x="7070" y="36351"/>
                  <a:pt x="7740" y="36166"/>
                </a:cubicBezTo>
                <a:cubicBezTo>
                  <a:pt x="9357" y="35773"/>
                  <a:pt x="9958" y="35681"/>
                  <a:pt x="11922" y="35612"/>
                </a:cubicBezTo>
                <a:cubicBezTo>
                  <a:pt x="12453" y="35589"/>
                  <a:pt x="12915" y="35589"/>
                  <a:pt x="12938" y="35565"/>
                </a:cubicBezTo>
                <a:cubicBezTo>
                  <a:pt x="12962" y="35565"/>
                  <a:pt x="13285" y="35542"/>
                  <a:pt x="13632" y="35496"/>
                </a:cubicBezTo>
                <a:cubicBezTo>
                  <a:pt x="13693" y="35492"/>
                  <a:pt x="13757" y="35488"/>
                  <a:pt x="13823" y="35483"/>
                </a:cubicBezTo>
                <a:lnTo>
                  <a:pt x="13823" y="35483"/>
                </a:lnTo>
                <a:cubicBezTo>
                  <a:pt x="13330" y="35517"/>
                  <a:pt x="12719" y="35551"/>
                  <a:pt x="11968" y="35565"/>
                </a:cubicBezTo>
                <a:cubicBezTo>
                  <a:pt x="10582" y="35589"/>
                  <a:pt x="10120" y="35635"/>
                  <a:pt x="9334" y="35773"/>
                </a:cubicBezTo>
                <a:cubicBezTo>
                  <a:pt x="8687" y="35889"/>
                  <a:pt x="7417" y="36166"/>
                  <a:pt x="7070" y="36282"/>
                </a:cubicBezTo>
                <a:cubicBezTo>
                  <a:pt x="6700" y="36397"/>
                  <a:pt x="6354" y="36582"/>
                  <a:pt x="6146" y="36698"/>
                </a:cubicBezTo>
                <a:cubicBezTo>
                  <a:pt x="6062" y="36743"/>
                  <a:pt x="6015" y="36763"/>
                  <a:pt x="6002" y="36763"/>
                </a:cubicBezTo>
                <a:cubicBezTo>
                  <a:pt x="5966" y="36763"/>
                  <a:pt x="6141" y="36633"/>
                  <a:pt x="6423" y="36466"/>
                </a:cubicBezTo>
                <a:cubicBezTo>
                  <a:pt x="7047" y="36051"/>
                  <a:pt x="7602" y="35820"/>
                  <a:pt x="8433" y="35635"/>
                </a:cubicBezTo>
                <a:cubicBezTo>
                  <a:pt x="9427" y="35427"/>
                  <a:pt x="10374" y="35334"/>
                  <a:pt x="11506" y="35334"/>
                </a:cubicBezTo>
                <a:cubicBezTo>
                  <a:pt x="12268" y="35334"/>
                  <a:pt x="13123" y="35311"/>
                  <a:pt x="14278" y="35242"/>
                </a:cubicBezTo>
                <a:cubicBezTo>
                  <a:pt x="14533" y="35219"/>
                  <a:pt x="14995" y="35196"/>
                  <a:pt x="15318" y="35196"/>
                </a:cubicBezTo>
                <a:cubicBezTo>
                  <a:pt x="15849" y="35150"/>
                  <a:pt x="16473" y="35103"/>
                  <a:pt x="16935" y="35011"/>
                </a:cubicBezTo>
                <a:cubicBezTo>
                  <a:pt x="16992" y="34998"/>
                  <a:pt x="17039" y="34987"/>
                  <a:pt x="17078" y="34979"/>
                </a:cubicBezTo>
                <a:lnTo>
                  <a:pt x="17078" y="34979"/>
                </a:lnTo>
                <a:cubicBezTo>
                  <a:pt x="17347" y="34855"/>
                  <a:pt x="17550" y="34711"/>
                  <a:pt x="17536" y="34641"/>
                </a:cubicBezTo>
                <a:cubicBezTo>
                  <a:pt x="17536" y="34618"/>
                  <a:pt x="17444" y="34595"/>
                  <a:pt x="17305" y="34549"/>
                </a:cubicBezTo>
                <a:cubicBezTo>
                  <a:pt x="17189" y="34549"/>
                  <a:pt x="16797" y="34480"/>
                  <a:pt x="16450" y="34387"/>
                </a:cubicBezTo>
                <a:cubicBezTo>
                  <a:pt x="15711" y="34202"/>
                  <a:pt x="15110" y="34087"/>
                  <a:pt x="14232" y="33971"/>
                </a:cubicBezTo>
                <a:cubicBezTo>
                  <a:pt x="12846" y="33810"/>
                  <a:pt x="12453" y="33786"/>
                  <a:pt x="11414" y="33786"/>
                </a:cubicBezTo>
                <a:cubicBezTo>
                  <a:pt x="10513" y="33786"/>
                  <a:pt x="10328" y="33786"/>
                  <a:pt x="9912" y="33856"/>
                </a:cubicBezTo>
                <a:cubicBezTo>
                  <a:pt x="8295" y="34133"/>
                  <a:pt x="7139" y="34734"/>
                  <a:pt x="5869" y="36004"/>
                </a:cubicBezTo>
                <a:cubicBezTo>
                  <a:pt x="5314" y="36536"/>
                  <a:pt x="4945" y="37067"/>
                  <a:pt x="4737" y="37622"/>
                </a:cubicBezTo>
                <a:cubicBezTo>
                  <a:pt x="4667" y="37760"/>
                  <a:pt x="4644" y="37853"/>
                  <a:pt x="4644" y="37853"/>
                </a:cubicBezTo>
                <a:cubicBezTo>
                  <a:pt x="4644" y="37760"/>
                  <a:pt x="4945" y="36698"/>
                  <a:pt x="5129" y="36097"/>
                </a:cubicBezTo>
                <a:cubicBezTo>
                  <a:pt x="5568" y="34757"/>
                  <a:pt x="5776" y="34364"/>
                  <a:pt x="6562" y="33001"/>
                </a:cubicBezTo>
                <a:cubicBezTo>
                  <a:pt x="7070" y="32100"/>
                  <a:pt x="7324" y="31869"/>
                  <a:pt x="8179" y="31615"/>
                </a:cubicBezTo>
                <a:cubicBezTo>
                  <a:pt x="8761" y="31411"/>
                  <a:pt x="9490" y="31326"/>
                  <a:pt x="10707" y="31326"/>
                </a:cubicBezTo>
                <a:cubicBezTo>
                  <a:pt x="11422" y="31326"/>
                  <a:pt x="12304" y="31356"/>
                  <a:pt x="13424" y="31407"/>
                </a:cubicBezTo>
                <a:cubicBezTo>
                  <a:pt x="13816" y="31418"/>
                  <a:pt x="14573" y="31424"/>
                  <a:pt x="15318" y="31424"/>
                </a:cubicBezTo>
                <a:cubicBezTo>
                  <a:pt x="16063" y="31424"/>
                  <a:pt x="16797" y="31418"/>
                  <a:pt x="17143" y="31407"/>
                </a:cubicBezTo>
                <a:cubicBezTo>
                  <a:pt x="18021" y="31361"/>
                  <a:pt x="18945" y="31199"/>
                  <a:pt x="19662" y="30968"/>
                </a:cubicBezTo>
                <a:cubicBezTo>
                  <a:pt x="19870" y="30922"/>
                  <a:pt x="20239" y="30806"/>
                  <a:pt x="20470" y="30737"/>
                </a:cubicBezTo>
                <a:cubicBezTo>
                  <a:pt x="21371" y="30483"/>
                  <a:pt x="22457" y="30021"/>
                  <a:pt x="22781" y="29813"/>
                </a:cubicBezTo>
                <a:cubicBezTo>
                  <a:pt x="22896" y="29743"/>
                  <a:pt x="22919" y="29674"/>
                  <a:pt x="22919" y="29628"/>
                </a:cubicBezTo>
                <a:cubicBezTo>
                  <a:pt x="22919" y="29572"/>
                  <a:pt x="22894" y="29541"/>
                  <a:pt x="22786" y="29541"/>
                </a:cubicBezTo>
                <a:cubicBezTo>
                  <a:pt x="22717" y="29541"/>
                  <a:pt x="22612" y="29554"/>
                  <a:pt x="22457" y="29582"/>
                </a:cubicBezTo>
                <a:cubicBezTo>
                  <a:pt x="21930" y="29680"/>
                  <a:pt x="21487" y="29732"/>
                  <a:pt x="21016" y="29732"/>
                </a:cubicBezTo>
                <a:cubicBezTo>
                  <a:pt x="20495" y="29732"/>
                  <a:pt x="19939" y="29669"/>
                  <a:pt x="19200" y="29535"/>
                </a:cubicBezTo>
                <a:cubicBezTo>
                  <a:pt x="16658" y="29096"/>
                  <a:pt x="15942" y="28981"/>
                  <a:pt x="14787" y="28958"/>
                </a:cubicBezTo>
                <a:cubicBezTo>
                  <a:pt x="14585" y="28951"/>
                  <a:pt x="14388" y="28948"/>
                  <a:pt x="14194" y="28948"/>
                </a:cubicBezTo>
                <a:cubicBezTo>
                  <a:pt x="11556" y="28948"/>
                  <a:pt x="9696" y="29542"/>
                  <a:pt x="8017" y="30899"/>
                </a:cubicBezTo>
                <a:cubicBezTo>
                  <a:pt x="7882" y="31007"/>
                  <a:pt x="7796" y="31073"/>
                  <a:pt x="7770" y="31073"/>
                </a:cubicBezTo>
                <a:cubicBezTo>
                  <a:pt x="7731" y="31073"/>
                  <a:pt x="7838" y="30913"/>
                  <a:pt x="8133" y="30506"/>
                </a:cubicBezTo>
                <a:cubicBezTo>
                  <a:pt x="9380" y="28819"/>
                  <a:pt x="11321" y="26578"/>
                  <a:pt x="11922" y="26093"/>
                </a:cubicBezTo>
                <a:cubicBezTo>
                  <a:pt x="12153" y="25908"/>
                  <a:pt x="12731" y="25538"/>
                  <a:pt x="12915" y="25469"/>
                </a:cubicBezTo>
                <a:cubicBezTo>
                  <a:pt x="12936" y="25457"/>
                  <a:pt x="12970" y="25443"/>
                  <a:pt x="13016" y="25429"/>
                </a:cubicBezTo>
                <a:lnTo>
                  <a:pt x="13016" y="25429"/>
                </a:lnTo>
                <a:cubicBezTo>
                  <a:pt x="12995" y="25417"/>
                  <a:pt x="13127" y="25344"/>
                  <a:pt x="13424" y="25169"/>
                </a:cubicBezTo>
                <a:cubicBezTo>
                  <a:pt x="14302" y="24684"/>
                  <a:pt x="15226" y="24383"/>
                  <a:pt x="16658" y="24152"/>
                </a:cubicBezTo>
                <a:cubicBezTo>
                  <a:pt x="17074" y="24102"/>
                  <a:pt x="17227" y="24064"/>
                  <a:pt x="17513" y="24064"/>
                </a:cubicBezTo>
                <a:cubicBezTo>
                  <a:pt x="17624" y="24064"/>
                  <a:pt x="17755" y="24070"/>
                  <a:pt x="17929" y="24083"/>
                </a:cubicBezTo>
                <a:cubicBezTo>
                  <a:pt x="18714" y="24106"/>
                  <a:pt x="19361" y="24175"/>
                  <a:pt x="20586" y="24406"/>
                </a:cubicBezTo>
                <a:cubicBezTo>
                  <a:pt x="20810" y="24451"/>
                  <a:pt x="21534" y="24477"/>
                  <a:pt x="22119" y="24477"/>
                </a:cubicBezTo>
                <a:cubicBezTo>
                  <a:pt x="22440" y="24477"/>
                  <a:pt x="22719" y="24469"/>
                  <a:pt x="22850" y="24453"/>
                </a:cubicBezTo>
                <a:cubicBezTo>
                  <a:pt x="22988" y="24406"/>
                  <a:pt x="23312" y="24360"/>
                  <a:pt x="23589" y="24337"/>
                </a:cubicBezTo>
                <a:cubicBezTo>
                  <a:pt x="23890" y="24268"/>
                  <a:pt x="24259" y="24222"/>
                  <a:pt x="24444" y="24198"/>
                </a:cubicBezTo>
                <a:cubicBezTo>
                  <a:pt x="24606" y="24152"/>
                  <a:pt x="25068" y="24083"/>
                  <a:pt x="25437" y="23991"/>
                </a:cubicBezTo>
                <a:cubicBezTo>
                  <a:pt x="25830" y="23921"/>
                  <a:pt x="26292" y="23852"/>
                  <a:pt x="26431" y="23806"/>
                </a:cubicBezTo>
                <a:cubicBezTo>
                  <a:pt x="26483" y="23798"/>
                  <a:pt x="26534" y="23791"/>
                  <a:pt x="26581" y="23784"/>
                </a:cubicBezTo>
                <a:lnTo>
                  <a:pt x="26581" y="23784"/>
                </a:lnTo>
                <a:cubicBezTo>
                  <a:pt x="26517" y="23832"/>
                  <a:pt x="26445" y="23885"/>
                  <a:pt x="26362" y="23944"/>
                </a:cubicBezTo>
                <a:cubicBezTo>
                  <a:pt x="25738" y="24453"/>
                  <a:pt x="25206" y="24799"/>
                  <a:pt x="24929" y="24938"/>
                </a:cubicBezTo>
                <a:cubicBezTo>
                  <a:pt x="24629" y="25076"/>
                  <a:pt x="23959" y="25307"/>
                  <a:pt x="23612" y="25423"/>
                </a:cubicBezTo>
                <a:cubicBezTo>
                  <a:pt x="23294" y="25522"/>
                  <a:pt x="22889" y="25614"/>
                  <a:pt x="22441" y="25696"/>
                </a:cubicBezTo>
                <a:lnTo>
                  <a:pt x="22441" y="25696"/>
                </a:lnTo>
                <a:cubicBezTo>
                  <a:pt x="23079" y="25595"/>
                  <a:pt x="23572" y="25473"/>
                  <a:pt x="24051" y="25307"/>
                </a:cubicBezTo>
                <a:cubicBezTo>
                  <a:pt x="24906" y="25030"/>
                  <a:pt x="25391" y="24730"/>
                  <a:pt x="26431" y="23967"/>
                </a:cubicBezTo>
                <a:cubicBezTo>
                  <a:pt x="26532" y="23889"/>
                  <a:pt x="26611" y="23816"/>
                  <a:pt x="26668" y="23772"/>
                </a:cubicBezTo>
                <a:lnTo>
                  <a:pt x="26668" y="23772"/>
                </a:lnTo>
                <a:cubicBezTo>
                  <a:pt x="26642" y="23776"/>
                  <a:pt x="26613" y="23780"/>
                  <a:pt x="26581" y="23784"/>
                </a:cubicBezTo>
                <a:lnTo>
                  <a:pt x="26581" y="23784"/>
                </a:lnTo>
                <a:cubicBezTo>
                  <a:pt x="26964" y="23502"/>
                  <a:pt x="27032" y="23423"/>
                  <a:pt x="27032" y="23344"/>
                </a:cubicBezTo>
                <a:cubicBezTo>
                  <a:pt x="27020" y="23297"/>
                  <a:pt x="26968" y="23274"/>
                  <a:pt x="26861" y="23274"/>
                </a:cubicBezTo>
                <a:cubicBezTo>
                  <a:pt x="26754" y="23274"/>
                  <a:pt x="26593" y="23297"/>
                  <a:pt x="26362" y="23344"/>
                </a:cubicBezTo>
                <a:cubicBezTo>
                  <a:pt x="25414" y="23552"/>
                  <a:pt x="24814" y="23598"/>
                  <a:pt x="23335" y="23667"/>
                </a:cubicBezTo>
                <a:cubicBezTo>
                  <a:pt x="23112" y="23672"/>
                  <a:pt x="22891" y="23675"/>
                  <a:pt x="22672" y="23675"/>
                </a:cubicBezTo>
                <a:cubicBezTo>
                  <a:pt x="21918" y="23675"/>
                  <a:pt x="21192" y="23641"/>
                  <a:pt x="20493" y="23552"/>
                </a:cubicBezTo>
                <a:cubicBezTo>
                  <a:pt x="20046" y="23500"/>
                  <a:pt x="19298" y="23476"/>
                  <a:pt x="18525" y="23476"/>
                </a:cubicBezTo>
                <a:cubicBezTo>
                  <a:pt x="17582" y="23476"/>
                  <a:pt x="16601" y="23511"/>
                  <a:pt x="16081" y="23575"/>
                </a:cubicBezTo>
                <a:cubicBezTo>
                  <a:pt x="15133" y="23690"/>
                  <a:pt x="13978" y="24106"/>
                  <a:pt x="13331" y="24568"/>
                </a:cubicBezTo>
                <a:cubicBezTo>
                  <a:pt x="13320" y="24575"/>
                  <a:pt x="13313" y="24578"/>
                  <a:pt x="13308" y="24578"/>
                </a:cubicBezTo>
                <a:cubicBezTo>
                  <a:pt x="13229" y="24578"/>
                  <a:pt x="14485" y="23325"/>
                  <a:pt x="15364" y="22512"/>
                </a:cubicBezTo>
                <a:cubicBezTo>
                  <a:pt x="16612" y="21334"/>
                  <a:pt x="16982" y="21010"/>
                  <a:pt x="18599" y="19716"/>
                </a:cubicBezTo>
                <a:cubicBezTo>
                  <a:pt x="18968" y="19393"/>
                  <a:pt x="19500" y="18954"/>
                  <a:pt x="19754" y="18723"/>
                </a:cubicBezTo>
                <a:cubicBezTo>
                  <a:pt x="20262" y="18261"/>
                  <a:pt x="20424" y="18192"/>
                  <a:pt x="21117" y="18030"/>
                </a:cubicBezTo>
                <a:cubicBezTo>
                  <a:pt x="21657" y="17910"/>
                  <a:pt x="22665" y="17790"/>
                  <a:pt x="23016" y="17790"/>
                </a:cubicBezTo>
                <a:cubicBezTo>
                  <a:pt x="23070" y="17790"/>
                  <a:pt x="23109" y="17793"/>
                  <a:pt x="23127" y="17799"/>
                </a:cubicBezTo>
                <a:cubicBezTo>
                  <a:pt x="23150" y="17799"/>
                  <a:pt x="23312" y="17799"/>
                  <a:pt x="23474" y="17776"/>
                </a:cubicBezTo>
                <a:cubicBezTo>
                  <a:pt x="23658" y="17753"/>
                  <a:pt x="23936" y="17729"/>
                  <a:pt x="24121" y="17729"/>
                </a:cubicBezTo>
                <a:cubicBezTo>
                  <a:pt x="24467" y="17683"/>
                  <a:pt x="25114" y="17568"/>
                  <a:pt x="25645" y="17452"/>
                </a:cubicBezTo>
                <a:cubicBezTo>
                  <a:pt x="26731" y="17198"/>
                  <a:pt x="27748" y="16713"/>
                  <a:pt x="28926" y="15881"/>
                </a:cubicBezTo>
                <a:cubicBezTo>
                  <a:pt x="29596" y="15419"/>
                  <a:pt x="30012" y="15073"/>
                  <a:pt x="30359" y="14634"/>
                </a:cubicBezTo>
                <a:cubicBezTo>
                  <a:pt x="30751" y="14171"/>
                  <a:pt x="30751" y="14171"/>
                  <a:pt x="30705" y="14148"/>
                </a:cubicBezTo>
                <a:cubicBezTo>
                  <a:pt x="30693" y="14136"/>
                  <a:pt x="30680" y="14131"/>
                  <a:pt x="30663" y="14131"/>
                </a:cubicBezTo>
                <a:cubicBezTo>
                  <a:pt x="30614" y="14131"/>
                  <a:pt x="30536" y="14178"/>
                  <a:pt x="30382" y="14264"/>
                </a:cubicBezTo>
                <a:cubicBezTo>
                  <a:pt x="29920" y="14518"/>
                  <a:pt x="29735" y="14541"/>
                  <a:pt x="28556" y="14564"/>
                </a:cubicBezTo>
                <a:cubicBezTo>
                  <a:pt x="27424" y="14610"/>
                  <a:pt x="27147" y="14634"/>
                  <a:pt x="26154" y="14795"/>
                </a:cubicBezTo>
                <a:cubicBezTo>
                  <a:pt x="24698" y="15026"/>
                  <a:pt x="23705" y="15350"/>
                  <a:pt x="22804" y="15812"/>
                </a:cubicBezTo>
                <a:lnTo>
                  <a:pt x="22457" y="15997"/>
                </a:lnTo>
                <a:lnTo>
                  <a:pt x="22457" y="15997"/>
                </a:lnTo>
                <a:lnTo>
                  <a:pt x="22573" y="15835"/>
                </a:lnTo>
                <a:cubicBezTo>
                  <a:pt x="22988" y="15350"/>
                  <a:pt x="23543" y="14403"/>
                  <a:pt x="23913" y="13525"/>
                </a:cubicBezTo>
                <a:cubicBezTo>
                  <a:pt x="24028" y="13247"/>
                  <a:pt x="24144" y="13062"/>
                  <a:pt x="24352" y="12808"/>
                </a:cubicBezTo>
                <a:cubicBezTo>
                  <a:pt x="24814" y="12254"/>
                  <a:pt x="25183" y="11954"/>
                  <a:pt x="26015" y="11422"/>
                </a:cubicBezTo>
                <a:cubicBezTo>
                  <a:pt x="26454" y="11168"/>
                  <a:pt x="26847" y="10868"/>
                  <a:pt x="27401" y="10359"/>
                </a:cubicBezTo>
                <a:cubicBezTo>
                  <a:pt x="27863" y="9944"/>
                  <a:pt x="27933" y="9897"/>
                  <a:pt x="28533" y="9204"/>
                </a:cubicBezTo>
                <a:cubicBezTo>
                  <a:pt x="29019" y="8627"/>
                  <a:pt x="29319" y="8280"/>
                  <a:pt x="29781" y="7564"/>
                </a:cubicBezTo>
                <a:cubicBezTo>
                  <a:pt x="30159" y="6988"/>
                  <a:pt x="30228" y="6777"/>
                  <a:pt x="30001" y="6777"/>
                </a:cubicBezTo>
                <a:cubicBezTo>
                  <a:pt x="29936" y="6777"/>
                  <a:pt x="29847" y="6794"/>
                  <a:pt x="29735" y="6825"/>
                </a:cubicBezTo>
                <a:cubicBezTo>
                  <a:pt x="28395" y="7240"/>
                  <a:pt x="27748" y="7518"/>
                  <a:pt x="27055" y="8072"/>
                </a:cubicBezTo>
                <a:cubicBezTo>
                  <a:pt x="26315" y="8673"/>
                  <a:pt x="25530" y="9528"/>
                  <a:pt x="25045" y="10359"/>
                </a:cubicBezTo>
                <a:cubicBezTo>
                  <a:pt x="24929" y="10567"/>
                  <a:pt x="24837" y="10706"/>
                  <a:pt x="24837" y="10706"/>
                </a:cubicBezTo>
                <a:cubicBezTo>
                  <a:pt x="24837" y="10706"/>
                  <a:pt x="24837" y="10590"/>
                  <a:pt x="24860" y="10452"/>
                </a:cubicBezTo>
                <a:cubicBezTo>
                  <a:pt x="24998" y="9666"/>
                  <a:pt x="24998" y="8788"/>
                  <a:pt x="24929" y="8141"/>
                </a:cubicBezTo>
                <a:cubicBezTo>
                  <a:pt x="24883" y="7910"/>
                  <a:pt x="24837" y="7471"/>
                  <a:pt x="24814" y="7171"/>
                </a:cubicBezTo>
                <a:cubicBezTo>
                  <a:pt x="24744" y="6547"/>
                  <a:pt x="24814" y="6224"/>
                  <a:pt x="25045" y="5508"/>
                </a:cubicBezTo>
                <a:cubicBezTo>
                  <a:pt x="25230" y="4907"/>
                  <a:pt x="25299" y="4607"/>
                  <a:pt x="25322" y="4029"/>
                </a:cubicBezTo>
                <a:cubicBezTo>
                  <a:pt x="25391" y="3012"/>
                  <a:pt x="25091" y="1857"/>
                  <a:pt x="24606" y="979"/>
                </a:cubicBezTo>
                <a:cubicBezTo>
                  <a:pt x="24513" y="794"/>
                  <a:pt x="24398" y="587"/>
                  <a:pt x="24352" y="494"/>
                </a:cubicBezTo>
                <a:cubicBezTo>
                  <a:pt x="24259" y="355"/>
                  <a:pt x="24236" y="309"/>
                  <a:pt x="24144" y="309"/>
                </a:cubicBezTo>
                <a:cubicBezTo>
                  <a:pt x="24074" y="309"/>
                  <a:pt x="24028" y="309"/>
                  <a:pt x="24005" y="332"/>
                </a:cubicBezTo>
                <a:cubicBezTo>
                  <a:pt x="23797" y="517"/>
                  <a:pt x="23474" y="1557"/>
                  <a:pt x="23427" y="2366"/>
                </a:cubicBezTo>
                <a:cubicBezTo>
                  <a:pt x="23358" y="2781"/>
                  <a:pt x="23381" y="3082"/>
                  <a:pt x="23497" y="3913"/>
                </a:cubicBezTo>
                <a:cubicBezTo>
                  <a:pt x="23658" y="4861"/>
                  <a:pt x="23728" y="5277"/>
                  <a:pt x="24005" y="5669"/>
                </a:cubicBezTo>
                <a:cubicBezTo>
                  <a:pt x="24051" y="5785"/>
                  <a:pt x="24121" y="5877"/>
                  <a:pt x="24121" y="5900"/>
                </a:cubicBezTo>
                <a:cubicBezTo>
                  <a:pt x="24121" y="5900"/>
                  <a:pt x="24005" y="5785"/>
                  <a:pt x="23843" y="5623"/>
                </a:cubicBezTo>
                <a:cubicBezTo>
                  <a:pt x="23451" y="5069"/>
                  <a:pt x="23196" y="4791"/>
                  <a:pt x="22919" y="4583"/>
                </a:cubicBezTo>
                <a:cubicBezTo>
                  <a:pt x="22642" y="4352"/>
                  <a:pt x="22526" y="4191"/>
                  <a:pt x="22111" y="3451"/>
                </a:cubicBezTo>
                <a:cubicBezTo>
                  <a:pt x="21741" y="2735"/>
                  <a:pt x="21487" y="2389"/>
                  <a:pt x="20955" y="1834"/>
                </a:cubicBezTo>
                <a:cubicBezTo>
                  <a:pt x="20493" y="1349"/>
                  <a:pt x="20378" y="1233"/>
                  <a:pt x="19569" y="656"/>
                </a:cubicBezTo>
                <a:cubicBezTo>
                  <a:pt x="19338" y="471"/>
                  <a:pt x="18992" y="217"/>
                  <a:pt x="18830" y="78"/>
                </a:cubicBezTo>
                <a:cubicBezTo>
                  <a:pt x="18696" y="30"/>
                  <a:pt x="18607" y="0"/>
                  <a:pt x="185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382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2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/>
          <p:nvPr/>
        </p:nvSpPr>
        <p:spPr>
          <a:xfrm rot="-7060192" flipH="1">
            <a:off x="-1434256" y="-859607"/>
            <a:ext cx="2548074" cy="1334461"/>
          </a:xfrm>
          <a:custGeom>
            <a:avLst/>
            <a:gdLst/>
            <a:ahLst/>
            <a:cxnLst/>
            <a:rect l="l" t="t" r="r" b="b"/>
            <a:pathLst>
              <a:path w="145992" h="76458" extrusionOk="0">
                <a:moveTo>
                  <a:pt x="32333" y="6709"/>
                </a:moveTo>
                <a:cubicBezTo>
                  <a:pt x="21571" y="10297"/>
                  <a:pt x="15887" y="14863"/>
                  <a:pt x="10529" y="21525"/>
                </a:cubicBezTo>
                <a:cubicBezTo>
                  <a:pt x="5171" y="28187"/>
                  <a:pt x="932" y="38856"/>
                  <a:pt x="186" y="46683"/>
                </a:cubicBezTo>
                <a:cubicBezTo>
                  <a:pt x="-559" y="54510"/>
                  <a:pt x="1723" y="63595"/>
                  <a:pt x="6056" y="68487"/>
                </a:cubicBezTo>
                <a:cubicBezTo>
                  <a:pt x="10389" y="73379"/>
                  <a:pt x="19567" y="77805"/>
                  <a:pt x="26183" y="76035"/>
                </a:cubicBezTo>
                <a:cubicBezTo>
                  <a:pt x="32799" y="74265"/>
                  <a:pt x="40440" y="62571"/>
                  <a:pt x="45751" y="57865"/>
                </a:cubicBezTo>
                <a:cubicBezTo>
                  <a:pt x="51062" y="53159"/>
                  <a:pt x="53205" y="49199"/>
                  <a:pt x="58050" y="47801"/>
                </a:cubicBezTo>
                <a:cubicBezTo>
                  <a:pt x="62895" y="46403"/>
                  <a:pt x="68766" y="45612"/>
                  <a:pt x="74823" y="49479"/>
                </a:cubicBezTo>
                <a:cubicBezTo>
                  <a:pt x="80880" y="53346"/>
                  <a:pt x="86563" y="66810"/>
                  <a:pt x="94390" y="71003"/>
                </a:cubicBezTo>
                <a:cubicBezTo>
                  <a:pt x="102217" y="75196"/>
                  <a:pt x="113958" y="76547"/>
                  <a:pt x="121785" y="74637"/>
                </a:cubicBezTo>
                <a:cubicBezTo>
                  <a:pt x="129612" y="72727"/>
                  <a:pt x="137579" y="66950"/>
                  <a:pt x="141353" y="59542"/>
                </a:cubicBezTo>
                <a:cubicBezTo>
                  <a:pt x="145127" y="52134"/>
                  <a:pt x="147643" y="38996"/>
                  <a:pt x="144428" y="30190"/>
                </a:cubicBezTo>
                <a:cubicBezTo>
                  <a:pt x="141213" y="21385"/>
                  <a:pt x="133619" y="11741"/>
                  <a:pt x="122065" y="6709"/>
                </a:cubicBezTo>
                <a:cubicBezTo>
                  <a:pt x="110511" y="1677"/>
                  <a:pt x="90057" y="0"/>
                  <a:pt x="75102" y="0"/>
                </a:cubicBezTo>
                <a:cubicBezTo>
                  <a:pt x="60147" y="0"/>
                  <a:pt x="43095" y="3122"/>
                  <a:pt x="32333" y="670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45" name="Google Shape;45;p4"/>
          <p:cNvSpPr/>
          <p:nvPr/>
        </p:nvSpPr>
        <p:spPr>
          <a:xfrm rot="-7060192" flipH="1">
            <a:off x="7462094" y="4118868"/>
            <a:ext cx="2548074" cy="1334461"/>
          </a:xfrm>
          <a:custGeom>
            <a:avLst/>
            <a:gdLst/>
            <a:ahLst/>
            <a:cxnLst/>
            <a:rect l="l" t="t" r="r" b="b"/>
            <a:pathLst>
              <a:path w="145992" h="76458" extrusionOk="0">
                <a:moveTo>
                  <a:pt x="32333" y="6709"/>
                </a:moveTo>
                <a:cubicBezTo>
                  <a:pt x="21571" y="10297"/>
                  <a:pt x="15887" y="14863"/>
                  <a:pt x="10529" y="21525"/>
                </a:cubicBezTo>
                <a:cubicBezTo>
                  <a:pt x="5171" y="28187"/>
                  <a:pt x="932" y="38856"/>
                  <a:pt x="186" y="46683"/>
                </a:cubicBezTo>
                <a:cubicBezTo>
                  <a:pt x="-559" y="54510"/>
                  <a:pt x="1723" y="63595"/>
                  <a:pt x="6056" y="68487"/>
                </a:cubicBezTo>
                <a:cubicBezTo>
                  <a:pt x="10389" y="73379"/>
                  <a:pt x="19567" y="77805"/>
                  <a:pt x="26183" y="76035"/>
                </a:cubicBezTo>
                <a:cubicBezTo>
                  <a:pt x="32799" y="74265"/>
                  <a:pt x="40440" y="62571"/>
                  <a:pt x="45751" y="57865"/>
                </a:cubicBezTo>
                <a:cubicBezTo>
                  <a:pt x="51062" y="53159"/>
                  <a:pt x="53205" y="49199"/>
                  <a:pt x="58050" y="47801"/>
                </a:cubicBezTo>
                <a:cubicBezTo>
                  <a:pt x="62895" y="46403"/>
                  <a:pt x="68766" y="45612"/>
                  <a:pt x="74823" y="49479"/>
                </a:cubicBezTo>
                <a:cubicBezTo>
                  <a:pt x="80880" y="53346"/>
                  <a:pt x="86563" y="66810"/>
                  <a:pt x="94390" y="71003"/>
                </a:cubicBezTo>
                <a:cubicBezTo>
                  <a:pt x="102217" y="75196"/>
                  <a:pt x="113958" y="76547"/>
                  <a:pt x="121785" y="74637"/>
                </a:cubicBezTo>
                <a:cubicBezTo>
                  <a:pt x="129612" y="72727"/>
                  <a:pt x="137579" y="66950"/>
                  <a:pt x="141353" y="59542"/>
                </a:cubicBezTo>
                <a:cubicBezTo>
                  <a:pt x="145127" y="52134"/>
                  <a:pt x="147643" y="38996"/>
                  <a:pt x="144428" y="30190"/>
                </a:cubicBezTo>
                <a:cubicBezTo>
                  <a:pt x="141213" y="21385"/>
                  <a:pt x="133619" y="11741"/>
                  <a:pt x="122065" y="6709"/>
                </a:cubicBezTo>
                <a:cubicBezTo>
                  <a:pt x="110511" y="1677"/>
                  <a:pt x="90057" y="0"/>
                  <a:pt x="75102" y="0"/>
                </a:cubicBezTo>
                <a:cubicBezTo>
                  <a:pt x="60147" y="0"/>
                  <a:pt x="43095" y="3122"/>
                  <a:pt x="32333" y="670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grpSp>
        <p:nvGrpSpPr>
          <p:cNvPr id="46" name="Google Shape;46;p4"/>
          <p:cNvGrpSpPr/>
          <p:nvPr/>
        </p:nvGrpSpPr>
        <p:grpSpPr>
          <a:xfrm flipH="1">
            <a:off x="8393851" y="3347930"/>
            <a:ext cx="1001200" cy="1048532"/>
            <a:chOff x="2994775" y="12"/>
            <a:chExt cx="1574709" cy="1649154"/>
          </a:xfrm>
        </p:grpSpPr>
        <p:sp>
          <p:nvSpPr>
            <p:cNvPr id="47" name="Google Shape;47;p4"/>
            <p:cNvSpPr/>
            <p:nvPr/>
          </p:nvSpPr>
          <p:spPr>
            <a:xfrm>
              <a:off x="2994775" y="870924"/>
              <a:ext cx="315923" cy="448632"/>
            </a:xfrm>
            <a:custGeom>
              <a:avLst/>
              <a:gdLst/>
              <a:ahLst/>
              <a:cxnLst/>
              <a:rect l="l" t="t" r="r" b="b"/>
              <a:pathLst>
                <a:path w="14300" h="20307" extrusionOk="0">
                  <a:moveTo>
                    <a:pt x="3634" y="117"/>
                  </a:moveTo>
                  <a:cubicBezTo>
                    <a:pt x="1351" y="583"/>
                    <a:pt x="0" y="5662"/>
                    <a:pt x="0" y="8783"/>
                  </a:cubicBezTo>
                  <a:cubicBezTo>
                    <a:pt x="0" y="11905"/>
                    <a:pt x="1631" y="17169"/>
                    <a:pt x="3634" y="18846"/>
                  </a:cubicBezTo>
                  <a:cubicBezTo>
                    <a:pt x="5637" y="20523"/>
                    <a:pt x="10343" y="20989"/>
                    <a:pt x="12020" y="18846"/>
                  </a:cubicBezTo>
                  <a:cubicBezTo>
                    <a:pt x="13697" y="16703"/>
                    <a:pt x="15095" y="9109"/>
                    <a:pt x="13697" y="5987"/>
                  </a:cubicBezTo>
                  <a:cubicBezTo>
                    <a:pt x="12299" y="2866"/>
                    <a:pt x="5917" y="-349"/>
                    <a:pt x="3634" y="1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8" name="Google Shape;48;p4"/>
            <p:cNvSpPr/>
            <p:nvPr/>
          </p:nvSpPr>
          <p:spPr>
            <a:xfrm>
              <a:off x="3352272" y="388075"/>
              <a:ext cx="292850" cy="436275"/>
            </a:xfrm>
            <a:custGeom>
              <a:avLst/>
              <a:gdLst/>
              <a:ahLst/>
              <a:cxnLst/>
              <a:rect l="l" t="t" r="r" b="b"/>
              <a:pathLst>
                <a:path w="11714" h="17451" extrusionOk="0">
                  <a:moveTo>
                    <a:pt x="1799" y="575"/>
                  </a:moveTo>
                  <a:cubicBezTo>
                    <a:pt x="-55" y="1714"/>
                    <a:pt x="-170" y="6522"/>
                    <a:pt x="122" y="9240"/>
                  </a:cubicBezTo>
                  <a:cubicBezTo>
                    <a:pt x="414" y="11958"/>
                    <a:pt x="1978" y="15880"/>
                    <a:pt x="3553" y="16884"/>
                  </a:cubicBezTo>
                  <a:cubicBezTo>
                    <a:pt x="5128" y="17889"/>
                    <a:pt x="8289" y="17680"/>
                    <a:pt x="9572" y="15267"/>
                  </a:cubicBezTo>
                  <a:cubicBezTo>
                    <a:pt x="10855" y="12854"/>
                    <a:pt x="12545" y="4857"/>
                    <a:pt x="11249" y="2408"/>
                  </a:cubicBezTo>
                  <a:cubicBezTo>
                    <a:pt x="9954" y="-41"/>
                    <a:pt x="3654" y="-564"/>
                    <a:pt x="1799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9" name="Google Shape;49;p4"/>
            <p:cNvSpPr/>
            <p:nvPr/>
          </p:nvSpPr>
          <p:spPr>
            <a:xfrm>
              <a:off x="3436421" y="1336462"/>
              <a:ext cx="373500" cy="310100"/>
            </a:xfrm>
            <a:custGeom>
              <a:avLst/>
              <a:gdLst/>
              <a:ahLst/>
              <a:cxnLst/>
              <a:rect l="l" t="t" r="r" b="b"/>
              <a:pathLst>
                <a:path w="14940" h="12404" extrusionOk="0">
                  <a:moveTo>
                    <a:pt x="2043" y="417"/>
                  </a:moveTo>
                  <a:cubicBezTo>
                    <a:pt x="189" y="1293"/>
                    <a:pt x="-490" y="5159"/>
                    <a:pt x="366" y="7085"/>
                  </a:cubicBezTo>
                  <a:cubicBezTo>
                    <a:pt x="1222" y="9011"/>
                    <a:pt x="4774" y="11321"/>
                    <a:pt x="7177" y="11975"/>
                  </a:cubicBezTo>
                  <a:cubicBezTo>
                    <a:pt x="9580" y="12629"/>
                    <a:pt x="14065" y="12699"/>
                    <a:pt x="14784" y="11008"/>
                  </a:cubicBezTo>
                  <a:cubicBezTo>
                    <a:pt x="15503" y="9317"/>
                    <a:pt x="13617" y="3592"/>
                    <a:pt x="11493" y="1827"/>
                  </a:cubicBezTo>
                  <a:cubicBezTo>
                    <a:pt x="9370" y="62"/>
                    <a:pt x="3898" y="-459"/>
                    <a:pt x="2043" y="4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0" name="Google Shape;50;p4"/>
            <p:cNvSpPr/>
            <p:nvPr/>
          </p:nvSpPr>
          <p:spPr>
            <a:xfrm>
              <a:off x="3751344" y="883640"/>
              <a:ext cx="279925" cy="301300"/>
            </a:xfrm>
            <a:custGeom>
              <a:avLst/>
              <a:gdLst/>
              <a:ahLst/>
              <a:cxnLst/>
              <a:rect l="l" t="t" r="r" b="b"/>
              <a:pathLst>
                <a:path w="11197" h="12052" extrusionOk="0">
                  <a:moveTo>
                    <a:pt x="1993" y="340"/>
                  </a:moveTo>
                  <a:cubicBezTo>
                    <a:pt x="397" y="1284"/>
                    <a:pt x="-388" y="5610"/>
                    <a:pt x="188" y="7561"/>
                  </a:cubicBezTo>
                  <a:cubicBezTo>
                    <a:pt x="764" y="9512"/>
                    <a:pt x="3674" y="11929"/>
                    <a:pt x="5447" y="12047"/>
                  </a:cubicBezTo>
                  <a:cubicBezTo>
                    <a:pt x="7220" y="12165"/>
                    <a:pt x="10106" y="9961"/>
                    <a:pt x="10825" y="8270"/>
                  </a:cubicBezTo>
                  <a:cubicBezTo>
                    <a:pt x="11544" y="6579"/>
                    <a:pt x="11235" y="3221"/>
                    <a:pt x="9763" y="1899"/>
                  </a:cubicBezTo>
                  <a:cubicBezTo>
                    <a:pt x="8291" y="577"/>
                    <a:pt x="3589" y="-604"/>
                    <a:pt x="1993" y="3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" name="Google Shape;51;p4"/>
            <p:cNvSpPr/>
            <p:nvPr/>
          </p:nvSpPr>
          <p:spPr>
            <a:xfrm rot="-2479744">
              <a:off x="4152315" y="1240374"/>
              <a:ext cx="259795" cy="368932"/>
            </a:xfrm>
            <a:custGeom>
              <a:avLst/>
              <a:gdLst/>
              <a:ahLst/>
              <a:cxnLst/>
              <a:rect l="l" t="t" r="r" b="b"/>
              <a:pathLst>
                <a:path w="14300" h="20307" extrusionOk="0">
                  <a:moveTo>
                    <a:pt x="3634" y="117"/>
                  </a:moveTo>
                  <a:cubicBezTo>
                    <a:pt x="1351" y="583"/>
                    <a:pt x="0" y="5662"/>
                    <a:pt x="0" y="8783"/>
                  </a:cubicBezTo>
                  <a:cubicBezTo>
                    <a:pt x="0" y="11905"/>
                    <a:pt x="1631" y="17169"/>
                    <a:pt x="3634" y="18846"/>
                  </a:cubicBezTo>
                  <a:cubicBezTo>
                    <a:pt x="5637" y="20523"/>
                    <a:pt x="10343" y="20989"/>
                    <a:pt x="12020" y="18846"/>
                  </a:cubicBezTo>
                  <a:cubicBezTo>
                    <a:pt x="13697" y="16703"/>
                    <a:pt x="15095" y="9109"/>
                    <a:pt x="13697" y="5987"/>
                  </a:cubicBezTo>
                  <a:cubicBezTo>
                    <a:pt x="12299" y="2866"/>
                    <a:pt x="5917" y="-349"/>
                    <a:pt x="3634" y="1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2" name="Google Shape;52;p4"/>
            <p:cNvSpPr/>
            <p:nvPr/>
          </p:nvSpPr>
          <p:spPr>
            <a:xfrm rot="6378871">
              <a:off x="4172587" y="479008"/>
              <a:ext cx="292840" cy="436259"/>
            </a:xfrm>
            <a:custGeom>
              <a:avLst/>
              <a:gdLst/>
              <a:ahLst/>
              <a:cxnLst/>
              <a:rect l="l" t="t" r="r" b="b"/>
              <a:pathLst>
                <a:path w="11714" h="17451" extrusionOk="0">
                  <a:moveTo>
                    <a:pt x="1799" y="575"/>
                  </a:moveTo>
                  <a:cubicBezTo>
                    <a:pt x="-55" y="1714"/>
                    <a:pt x="-170" y="6522"/>
                    <a:pt x="122" y="9240"/>
                  </a:cubicBezTo>
                  <a:cubicBezTo>
                    <a:pt x="414" y="11958"/>
                    <a:pt x="1978" y="15880"/>
                    <a:pt x="3553" y="16884"/>
                  </a:cubicBezTo>
                  <a:cubicBezTo>
                    <a:pt x="5128" y="17889"/>
                    <a:pt x="8289" y="17680"/>
                    <a:pt x="9572" y="15267"/>
                  </a:cubicBezTo>
                  <a:cubicBezTo>
                    <a:pt x="10855" y="12854"/>
                    <a:pt x="12545" y="4857"/>
                    <a:pt x="11249" y="2408"/>
                  </a:cubicBezTo>
                  <a:cubicBezTo>
                    <a:pt x="9954" y="-41"/>
                    <a:pt x="3654" y="-564"/>
                    <a:pt x="1799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3" name="Google Shape;53;p4"/>
            <p:cNvSpPr/>
            <p:nvPr/>
          </p:nvSpPr>
          <p:spPr>
            <a:xfrm>
              <a:off x="3751346" y="12"/>
              <a:ext cx="373500" cy="310100"/>
            </a:xfrm>
            <a:custGeom>
              <a:avLst/>
              <a:gdLst/>
              <a:ahLst/>
              <a:cxnLst/>
              <a:rect l="l" t="t" r="r" b="b"/>
              <a:pathLst>
                <a:path w="14940" h="12404" extrusionOk="0">
                  <a:moveTo>
                    <a:pt x="2043" y="417"/>
                  </a:moveTo>
                  <a:cubicBezTo>
                    <a:pt x="189" y="1293"/>
                    <a:pt x="-490" y="5159"/>
                    <a:pt x="366" y="7085"/>
                  </a:cubicBezTo>
                  <a:cubicBezTo>
                    <a:pt x="1222" y="9011"/>
                    <a:pt x="4774" y="11321"/>
                    <a:pt x="7177" y="11975"/>
                  </a:cubicBezTo>
                  <a:cubicBezTo>
                    <a:pt x="9580" y="12629"/>
                    <a:pt x="14065" y="12699"/>
                    <a:pt x="14784" y="11008"/>
                  </a:cubicBezTo>
                  <a:cubicBezTo>
                    <a:pt x="15503" y="9317"/>
                    <a:pt x="13617" y="3592"/>
                    <a:pt x="11493" y="1827"/>
                  </a:cubicBezTo>
                  <a:cubicBezTo>
                    <a:pt x="9370" y="62"/>
                    <a:pt x="3898" y="-459"/>
                    <a:pt x="2043" y="4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54" name="Google Shape;54;p4"/>
          <p:cNvSpPr/>
          <p:nvPr/>
        </p:nvSpPr>
        <p:spPr>
          <a:xfrm rot="4844224" flipH="1">
            <a:off x="-688865" y="3761696"/>
            <a:ext cx="1758433" cy="1399187"/>
          </a:xfrm>
          <a:custGeom>
            <a:avLst/>
            <a:gdLst/>
            <a:ahLst/>
            <a:cxnLst/>
            <a:rect l="l" t="t" r="r" b="b"/>
            <a:pathLst>
              <a:path w="33686" h="26804" extrusionOk="0">
                <a:moveTo>
                  <a:pt x="416" y="315"/>
                </a:moveTo>
                <a:lnTo>
                  <a:pt x="670" y="407"/>
                </a:lnTo>
                <a:cubicBezTo>
                  <a:pt x="924" y="500"/>
                  <a:pt x="994" y="523"/>
                  <a:pt x="1109" y="708"/>
                </a:cubicBezTo>
                <a:cubicBezTo>
                  <a:pt x="1201" y="823"/>
                  <a:pt x="1317" y="1054"/>
                  <a:pt x="1386" y="1239"/>
                </a:cubicBezTo>
                <a:cubicBezTo>
                  <a:pt x="1472" y="1443"/>
                  <a:pt x="1513" y="1547"/>
                  <a:pt x="1488" y="1547"/>
                </a:cubicBezTo>
                <a:cubicBezTo>
                  <a:pt x="1460" y="1547"/>
                  <a:pt x="1344" y="1408"/>
                  <a:pt x="1109" y="1124"/>
                </a:cubicBezTo>
                <a:cubicBezTo>
                  <a:pt x="924" y="939"/>
                  <a:pt x="739" y="662"/>
                  <a:pt x="624" y="546"/>
                </a:cubicBezTo>
                <a:lnTo>
                  <a:pt x="416" y="315"/>
                </a:lnTo>
                <a:close/>
                <a:moveTo>
                  <a:pt x="235" y="352"/>
                </a:moveTo>
                <a:cubicBezTo>
                  <a:pt x="264" y="352"/>
                  <a:pt x="384" y="488"/>
                  <a:pt x="670" y="846"/>
                </a:cubicBezTo>
                <a:cubicBezTo>
                  <a:pt x="924" y="1124"/>
                  <a:pt x="1225" y="1516"/>
                  <a:pt x="1340" y="1632"/>
                </a:cubicBezTo>
                <a:cubicBezTo>
                  <a:pt x="1456" y="1724"/>
                  <a:pt x="1710" y="2002"/>
                  <a:pt x="1941" y="2209"/>
                </a:cubicBezTo>
                <a:cubicBezTo>
                  <a:pt x="2172" y="2394"/>
                  <a:pt x="2380" y="2579"/>
                  <a:pt x="2380" y="2579"/>
                </a:cubicBezTo>
                <a:cubicBezTo>
                  <a:pt x="2383" y="2583"/>
                  <a:pt x="2380" y="2585"/>
                  <a:pt x="2370" y="2585"/>
                </a:cubicBezTo>
                <a:cubicBezTo>
                  <a:pt x="2315" y="2585"/>
                  <a:pt x="2065" y="2530"/>
                  <a:pt x="1617" y="2394"/>
                </a:cubicBezTo>
                <a:cubicBezTo>
                  <a:pt x="1479" y="2348"/>
                  <a:pt x="1248" y="2256"/>
                  <a:pt x="1109" y="2209"/>
                </a:cubicBezTo>
                <a:cubicBezTo>
                  <a:pt x="878" y="2094"/>
                  <a:pt x="878" y="2048"/>
                  <a:pt x="739" y="1794"/>
                </a:cubicBezTo>
                <a:cubicBezTo>
                  <a:pt x="578" y="1470"/>
                  <a:pt x="254" y="546"/>
                  <a:pt x="231" y="384"/>
                </a:cubicBezTo>
                <a:cubicBezTo>
                  <a:pt x="226" y="364"/>
                  <a:pt x="227" y="352"/>
                  <a:pt x="235" y="352"/>
                </a:cubicBezTo>
                <a:close/>
                <a:moveTo>
                  <a:pt x="1201" y="569"/>
                </a:moveTo>
                <a:lnTo>
                  <a:pt x="1340" y="638"/>
                </a:lnTo>
                <a:cubicBezTo>
                  <a:pt x="1386" y="662"/>
                  <a:pt x="1502" y="708"/>
                  <a:pt x="1571" y="731"/>
                </a:cubicBezTo>
                <a:cubicBezTo>
                  <a:pt x="1779" y="777"/>
                  <a:pt x="2033" y="1124"/>
                  <a:pt x="2634" y="2140"/>
                </a:cubicBezTo>
                <a:cubicBezTo>
                  <a:pt x="2819" y="2417"/>
                  <a:pt x="2957" y="2695"/>
                  <a:pt x="2980" y="2718"/>
                </a:cubicBezTo>
                <a:cubicBezTo>
                  <a:pt x="3004" y="2741"/>
                  <a:pt x="3004" y="2764"/>
                  <a:pt x="3004" y="2764"/>
                </a:cubicBezTo>
                <a:cubicBezTo>
                  <a:pt x="3004" y="2769"/>
                  <a:pt x="3001" y="2772"/>
                  <a:pt x="2996" y="2772"/>
                </a:cubicBezTo>
                <a:cubicBezTo>
                  <a:pt x="2909" y="2772"/>
                  <a:pt x="2114" y="2058"/>
                  <a:pt x="1918" y="1840"/>
                </a:cubicBezTo>
                <a:cubicBezTo>
                  <a:pt x="1825" y="1724"/>
                  <a:pt x="1710" y="1539"/>
                  <a:pt x="1664" y="1378"/>
                </a:cubicBezTo>
                <a:cubicBezTo>
                  <a:pt x="1502" y="1031"/>
                  <a:pt x="1456" y="893"/>
                  <a:pt x="1317" y="731"/>
                </a:cubicBezTo>
                <a:lnTo>
                  <a:pt x="1201" y="569"/>
                </a:lnTo>
                <a:close/>
                <a:moveTo>
                  <a:pt x="16731" y="1307"/>
                </a:moveTo>
                <a:cubicBezTo>
                  <a:pt x="16750" y="1307"/>
                  <a:pt x="16750" y="1485"/>
                  <a:pt x="16750" y="1724"/>
                </a:cubicBezTo>
                <a:cubicBezTo>
                  <a:pt x="16750" y="2163"/>
                  <a:pt x="16635" y="2972"/>
                  <a:pt x="16565" y="3041"/>
                </a:cubicBezTo>
                <a:cubicBezTo>
                  <a:pt x="16564" y="3042"/>
                  <a:pt x="16562" y="3043"/>
                  <a:pt x="16560" y="3043"/>
                </a:cubicBezTo>
                <a:cubicBezTo>
                  <a:pt x="16514" y="3043"/>
                  <a:pt x="16445" y="2771"/>
                  <a:pt x="16334" y="2371"/>
                </a:cubicBezTo>
                <a:cubicBezTo>
                  <a:pt x="16265" y="2140"/>
                  <a:pt x="16265" y="2140"/>
                  <a:pt x="16357" y="2002"/>
                </a:cubicBezTo>
                <a:cubicBezTo>
                  <a:pt x="16450" y="1794"/>
                  <a:pt x="16727" y="1308"/>
                  <a:pt x="16727" y="1308"/>
                </a:cubicBezTo>
                <a:cubicBezTo>
                  <a:pt x="16728" y="1307"/>
                  <a:pt x="16730" y="1307"/>
                  <a:pt x="16731" y="1307"/>
                </a:cubicBezTo>
                <a:close/>
                <a:moveTo>
                  <a:pt x="16985" y="910"/>
                </a:moveTo>
                <a:cubicBezTo>
                  <a:pt x="17013" y="910"/>
                  <a:pt x="17184" y="1128"/>
                  <a:pt x="17374" y="1424"/>
                </a:cubicBezTo>
                <a:cubicBezTo>
                  <a:pt x="17489" y="1632"/>
                  <a:pt x="17605" y="1794"/>
                  <a:pt x="17605" y="1863"/>
                </a:cubicBezTo>
                <a:cubicBezTo>
                  <a:pt x="17605" y="1978"/>
                  <a:pt x="17443" y="2279"/>
                  <a:pt x="17328" y="2487"/>
                </a:cubicBezTo>
                <a:cubicBezTo>
                  <a:pt x="17169" y="2782"/>
                  <a:pt x="16698" y="3411"/>
                  <a:pt x="16681" y="3411"/>
                </a:cubicBezTo>
                <a:cubicBezTo>
                  <a:pt x="16681" y="3411"/>
                  <a:pt x="16681" y="3411"/>
                  <a:pt x="16681" y="3411"/>
                </a:cubicBezTo>
                <a:cubicBezTo>
                  <a:pt x="16681" y="3388"/>
                  <a:pt x="16704" y="3226"/>
                  <a:pt x="16727" y="3087"/>
                </a:cubicBezTo>
                <a:cubicBezTo>
                  <a:pt x="16843" y="2648"/>
                  <a:pt x="16912" y="2163"/>
                  <a:pt x="16935" y="1609"/>
                </a:cubicBezTo>
                <a:cubicBezTo>
                  <a:pt x="16958" y="1147"/>
                  <a:pt x="16958" y="985"/>
                  <a:pt x="16981" y="916"/>
                </a:cubicBezTo>
                <a:cubicBezTo>
                  <a:pt x="16981" y="912"/>
                  <a:pt x="16983" y="910"/>
                  <a:pt x="16985" y="910"/>
                </a:cubicBezTo>
                <a:close/>
                <a:moveTo>
                  <a:pt x="16242" y="2348"/>
                </a:moveTo>
                <a:lnTo>
                  <a:pt x="16334" y="2695"/>
                </a:lnTo>
                <a:cubicBezTo>
                  <a:pt x="16334" y="2833"/>
                  <a:pt x="16380" y="3041"/>
                  <a:pt x="16404" y="3134"/>
                </a:cubicBezTo>
                <a:cubicBezTo>
                  <a:pt x="16450" y="3203"/>
                  <a:pt x="16473" y="3318"/>
                  <a:pt x="16473" y="3388"/>
                </a:cubicBezTo>
                <a:cubicBezTo>
                  <a:pt x="16473" y="3526"/>
                  <a:pt x="16427" y="3757"/>
                  <a:pt x="16404" y="3757"/>
                </a:cubicBezTo>
                <a:cubicBezTo>
                  <a:pt x="16380" y="3757"/>
                  <a:pt x="16057" y="2810"/>
                  <a:pt x="16057" y="2741"/>
                </a:cubicBezTo>
                <a:cubicBezTo>
                  <a:pt x="16057" y="2718"/>
                  <a:pt x="16103" y="2602"/>
                  <a:pt x="16149" y="2510"/>
                </a:cubicBezTo>
                <a:lnTo>
                  <a:pt x="16242" y="2348"/>
                </a:lnTo>
                <a:close/>
                <a:moveTo>
                  <a:pt x="1853" y="805"/>
                </a:moveTo>
                <a:cubicBezTo>
                  <a:pt x="1861" y="805"/>
                  <a:pt x="1875" y="810"/>
                  <a:pt x="1895" y="823"/>
                </a:cubicBezTo>
                <a:cubicBezTo>
                  <a:pt x="1964" y="846"/>
                  <a:pt x="2149" y="869"/>
                  <a:pt x="2357" y="939"/>
                </a:cubicBezTo>
                <a:cubicBezTo>
                  <a:pt x="2541" y="985"/>
                  <a:pt x="2819" y="1008"/>
                  <a:pt x="2957" y="1054"/>
                </a:cubicBezTo>
                <a:lnTo>
                  <a:pt x="3211" y="1077"/>
                </a:lnTo>
                <a:lnTo>
                  <a:pt x="3535" y="1401"/>
                </a:lnTo>
                <a:cubicBezTo>
                  <a:pt x="3697" y="1563"/>
                  <a:pt x="3974" y="1863"/>
                  <a:pt x="4089" y="2025"/>
                </a:cubicBezTo>
                <a:cubicBezTo>
                  <a:pt x="4621" y="2741"/>
                  <a:pt x="4967" y="3249"/>
                  <a:pt x="5175" y="3526"/>
                </a:cubicBezTo>
                <a:cubicBezTo>
                  <a:pt x="5291" y="3711"/>
                  <a:pt x="5429" y="3896"/>
                  <a:pt x="5522" y="3988"/>
                </a:cubicBezTo>
                <a:cubicBezTo>
                  <a:pt x="5614" y="4081"/>
                  <a:pt x="5660" y="4173"/>
                  <a:pt x="5660" y="4173"/>
                </a:cubicBezTo>
                <a:cubicBezTo>
                  <a:pt x="5660" y="4173"/>
                  <a:pt x="5383" y="4012"/>
                  <a:pt x="5014" y="3850"/>
                </a:cubicBezTo>
                <a:cubicBezTo>
                  <a:pt x="4667" y="3665"/>
                  <a:pt x="4159" y="3411"/>
                  <a:pt x="3905" y="3318"/>
                </a:cubicBezTo>
                <a:cubicBezTo>
                  <a:pt x="3512" y="3157"/>
                  <a:pt x="3443" y="3087"/>
                  <a:pt x="3281" y="2903"/>
                </a:cubicBezTo>
                <a:cubicBezTo>
                  <a:pt x="3119" y="2718"/>
                  <a:pt x="2957" y="2487"/>
                  <a:pt x="2726" y="2094"/>
                </a:cubicBezTo>
                <a:cubicBezTo>
                  <a:pt x="2426" y="1563"/>
                  <a:pt x="2195" y="1239"/>
                  <a:pt x="1918" y="893"/>
                </a:cubicBezTo>
                <a:cubicBezTo>
                  <a:pt x="1851" y="843"/>
                  <a:pt x="1832" y="805"/>
                  <a:pt x="1853" y="805"/>
                </a:cubicBezTo>
                <a:close/>
                <a:moveTo>
                  <a:pt x="1017" y="2279"/>
                </a:moveTo>
                <a:lnTo>
                  <a:pt x="1017" y="2279"/>
                </a:lnTo>
                <a:cubicBezTo>
                  <a:pt x="1017" y="2279"/>
                  <a:pt x="1132" y="2348"/>
                  <a:pt x="1317" y="2394"/>
                </a:cubicBezTo>
                <a:cubicBezTo>
                  <a:pt x="1456" y="2487"/>
                  <a:pt x="1687" y="2579"/>
                  <a:pt x="1918" y="2625"/>
                </a:cubicBezTo>
                <a:cubicBezTo>
                  <a:pt x="2403" y="2741"/>
                  <a:pt x="2726" y="2880"/>
                  <a:pt x="3050" y="3087"/>
                </a:cubicBezTo>
                <a:cubicBezTo>
                  <a:pt x="3188" y="3180"/>
                  <a:pt x="3466" y="3365"/>
                  <a:pt x="3697" y="3480"/>
                </a:cubicBezTo>
                <a:cubicBezTo>
                  <a:pt x="4667" y="3942"/>
                  <a:pt x="5152" y="4173"/>
                  <a:pt x="5152" y="4196"/>
                </a:cubicBezTo>
                <a:cubicBezTo>
                  <a:pt x="5152" y="4196"/>
                  <a:pt x="5014" y="4173"/>
                  <a:pt x="4829" y="4127"/>
                </a:cubicBezTo>
                <a:cubicBezTo>
                  <a:pt x="4367" y="4058"/>
                  <a:pt x="4020" y="3988"/>
                  <a:pt x="3466" y="3965"/>
                </a:cubicBezTo>
                <a:cubicBezTo>
                  <a:pt x="2888" y="3942"/>
                  <a:pt x="2541" y="3850"/>
                  <a:pt x="2079" y="3619"/>
                </a:cubicBezTo>
                <a:cubicBezTo>
                  <a:pt x="1825" y="3503"/>
                  <a:pt x="1802" y="3480"/>
                  <a:pt x="1571" y="3157"/>
                </a:cubicBezTo>
                <a:cubicBezTo>
                  <a:pt x="1340" y="2833"/>
                  <a:pt x="1017" y="2348"/>
                  <a:pt x="1017" y="2279"/>
                </a:cubicBezTo>
                <a:close/>
                <a:moveTo>
                  <a:pt x="3482" y="1142"/>
                </a:moveTo>
                <a:cubicBezTo>
                  <a:pt x="3551" y="1142"/>
                  <a:pt x="3838" y="1205"/>
                  <a:pt x="4159" y="1285"/>
                </a:cubicBezTo>
                <a:cubicBezTo>
                  <a:pt x="5060" y="1470"/>
                  <a:pt x="5268" y="1539"/>
                  <a:pt x="5383" y="1678"/>
                </a:cubicBezTo>
                <a:cubicBezTo>
                  <a:pt x="5868" y="2233"/>
                  <a:pt x="6469" y="3134"/>
                  <a:pt x="6885" y="3896"/>
                </a:cubicBezTo>
                <a:cubicBezTo>
                  <a:pt x="7093" y="4312"/>
                  <a:pt x="7555" y="5121"/>
                  <a:pt x="7694" y="5305"/>
                </a:cubicBezTo>
                <a:cubicBezTo>
                  <a:pt x="7711" y="5331"/>
                  <a:pt x="7715" y="5344"/>
                  <a:pt x="7702" y="5344"/>
                </a:cubicBezTo>
                <a:cubicBezTo>
                  <a:pt x="7679" y="5344"/>
                  <a:pt x="7607" y="5308"/>
                  <a:pt x="7463" y="5236"/>
                </a:cubicBezTo>
                <a:cubicBezTo>
                  <a:pt x="7116" y="5028"/>
                  <a:pt x="6631" y="4705"/>
                  <a:pt x="6330" y="4589"/>
                </a:cubicBezTo>
                <a:cubicBezTo>
                  <a:pt x="6099" y="4474"/>
                  <a:pt x="5730" y="4058"/>
                  <a:pt x="5314" y="3457"/>
                </a:cubicBezTo>
                <a:cubicBezTo>
                  <a:pt x="4736" y="2625"/>
                  <a:pt x="4089" y="1724"/>
                  <a:pt x="3766" y="1447"/>
                </a:cubicBezTo>
                <a:cubicBezTo>
                  <a:pt x="3581" y="1262"/>
                  <a:pt x="3443" y="1147"/>
                  <a:pt x="3466" y="1147"/>
                </a:cubicBezTo>
                <a:cubicBezTo>
                  <a:pt x="3466" y="1144"/>
                  <a:pt x="3471" y="1142"/>
                  <a:pt x="3482" y="1142"/>
                </a:cubicBezTo>
                <a:close/>
                <a:moveTo>
                  <a:pt x="1985" y="3757"/>
                </a:moveTo>
                <a:cubicBezTo>
                  <a:pt x="2001" y="3757"/>
                  <a:pt x="2052" y="3782"/>
                  <a:pt x="2172" y="3827"/>
                </a:cubicBezTo>
                <a:cubicBezTo>
                  <a:pt x="2287" y="3850"/>
                  <a:pt x="2518" y="3942"/>
                  <a:pt x="2703" y="3988"/>
                </a:cubicBezTo>
                <a:cubicBezTo>
                  <a:pt x="2934" y="4058"/>
                  <a:pt x="3119" y="4081"/>
                  <a:pt x="3512" y="4104"/>
                </a:cubicBezTo>
                <a:cubicBezTo>
                  <a:pt x="4020" y="4127"/>
                  <a:pt x="4367" y="4196"/>
                  <a:pt x="4713" y="4243"/>
                </a:cubicBezTo>
                <a:cubicBezTo>
                  <a:pt x="5245" y="4358"/>
                  <a:pt x="5822" y="4497"/>
                  <a:pt x="5984" y="4589"/>
                </a:cubicBezTo>
                <a:cubicBezTo>
                  <a:pt x="6402" y="4787"/>
                  <a:pt x="7491" y="5426"/>
                  <a:pt x="7414" y="5426"/>
                </a:cubicBezTo>
                <a:cubicBezTo>
                  <a:pt x="7410" y="5426"/>
                  <a:pt x="7403" y="5424"/>
                  <a:pt x="7393" y="5421"/>
                </a:cubicBezTo>
                <a:cubicBezTo>
                  <a:pt x="7231" y="5375"/>
                  <a:pt x="6492" y="5352"/>
                  <a:pt x="5406" y="5352"/>
                </a:cubicBezTo>
                <a:cubicBezTo>
                  <a:pt x="4113" y="5352"/>
                  <a:pt x="3905" y="5305"/>
                  <a:pt x="3443" y="5144"/>
                </a:cubicBezTo>
                <a:cubicBezTo>
                  <a:pt x="3235" y="5074"/>
                  <a:pt x="3188" y="5028"/>
                  <a:pt x="2911" y="4797"/>
                </a:cubicBezTo>
                <a:cubicBezTo>
                  <a:pt x="2680" y="4566"/>
                  <a:pt x="2334" y="4196"/>
                  <a:pt x="1987" y="3781"/>
                </a:cubicBezTo>
                <a:cubicBezTo>
                  <a:pt x="1979" y="3764"/>
                  <a:pt x="1976" y="3757"/>
                  <a:pt x="1985" y="3757"/>
                </a:cubicBezTo>
                <a:close/>
                <a:moveTo>
                  <a:pt x="17724" y="1905"/>
                </a:moveTo>
                <a:cubicBezTo>
                  <a:pt x="17730" y="1905"/>
                  <a:pt x="17735" y="1915"/>
                  <a:pt x="17744" y="1932"/>
                </a:cubicBezTo>
                <a:cubicBezTo>
                  <a:pt x="17767" y="2002"/>
                  <a:pt x="17882" y="2163"/>
                  <a:pt x="17975" y="2371"/>
                </a:cubicBezTo>
                <a:lnTo>
                  <a:pt x="18183" y="2741"/>
                </a:lnTo>
                <a:lnTo>
                  <a:pt x="18113" y="2903"/>
                </a:lnTo>
                <a:cubicBezTo>
                  <a:pt x="18090" y="2972"/>
                  <a:pt x="17744" y="3526"/>
                  <a:pt x="17374" y="4104"/>
                </a:cubicBezTo>
                <a:cubicBezTo>
                  <a:pt x="16616" y="5230"/>
                  <a:pt x="16330" y="5649"/>
                  <a:pt x="16291" y="5649"/>
                </a:cubicBezTo>
                <a:cubicBezTo>
                  <a:pt x="16286" y="5649"/>
                  <a:pt x="16285" y="5642"/>
                  <a:pt x="16288" y="5629"/>
                </a:cubicBezTo>
                <a:cubicBezTo>
                  <a:pt x="16334" y="5513"/>
                  <a:pt x="16473" y="4566"/>
                  <a:pt x="16519" y="4243"/>
                </a:cubicBezTo>
                <a:cubicBezTo>
                  <a:pt x="16565" y="4081"/>
                  <a:pt x="16588" y="3896"/>
                  <a:pt x="16612" y="3827"/>
                </a:cubicBezTo>
                <a:cubicBezTo>
                  <a:pt x="16635" y="3734"/>
                  <a:pt x="16843" y="3480"/>
                  <a:pt x="17027" y="3203"/>
                </a:cubicBezTo>
                <a:cubicBezTo>
                  <a:pt x="17397" y="2718"/>
                  <a:pt x="17651" y="2279"/>
                  <a:pt x="17674" y="2025"/>
                </a:cubicBezTo>
                <a:cubicBezTo>
                  <a:pt x="17704" y="1937"/>
                  <a:pt x="17714" y="1905"/>
                  <a:pt x="17724" y="1905"/>
                </a:cubicBezTo>
                <a:close/>
                <a:moveTo>
                  <a:pt x="5535" y="1669"/>
                </a:moveTo>
                <a:cubicBezTo>
                  <a:pt x="5584" y="1669"/>
                  <a:pt x="5668" y="1690"/>
                  <a:pt x="5753" y="1724"/>
                </a:cubicBezTo>
                <a:cubicBezTo>
                  <a:pt x="5984" y="1817"/>
                  <a:pt x="6307" y="2048"/>
                  <a:pt x="6561" y="2302"/>
                </a:cubicBezTo>
                <a:cubicBezTo>
                  <a:pt x="6908" y="2695"/>
                  <a:pt x="7463" y="3550"/>
                  <a:pt x="7948" y="4566"/>
                </a:cubicBezTo>
                <a:cubicBezTo>
                  <a:pt x="8202" y="5097"/>
                  <a:pt x="8502" y="5606"/>
                  <a:pt x="8548" y="5721"/>
                </a:cubicBezTo>
                <a:cubicBezTo>
                  <a:pt x="8641" y="5837"/>
                  <a:pt x="8710" y="5929"/>
                  <a:pt x="8710" y="5952"/>
                </a:cubicBezTo>
                <a:cubicBezTo>
                  <a:pt x="8710" y="5952"/>
                  <a:pt x="8595" y="5906"/>
                  <a:pt x="8433" y="5814"/>
                </a:cubicBezTo>
                <a:cubicBezTo>
                  <a:pt x="8017" y="5513"/>
                  <a:pt x="7717" y="5097"/>
                  <a:pt x="7116" y="3988"/>
                </a:cubicBezTo>
                <a:cubicBezTo>
                  <a:pt x="6654" y="3134"/>
                  <a:pt x="6169" y="2371"/>
                  <a:pt x="5730" y="1932"/>
                </a:cubicBezTo>
                <a:cubicBezTo>
                  <a:pt x="5591" y="1794"/>
                  <a:pt x="5499" y="1678"/>
                  <a:pt x="5499" y="1678"/>
                </a:cubicBezTo>
                <a:cubicBezTo>
                  <a:pt x="5505" y="1672"/>
                  <a:pt x="5518" y="1669"/>
                  <a:pt x="5535" y="1669"/>
                </a:cubicBezTo>
                <a:close/>
                <a:moveTo>
                  <a:pt x="16011" y="2856"/>
                </a:moveTo>
                <a:lnTo>
                  <a:pt x="16057" y="3041"/>
                </a:lnTo>
                <a:cubicBezTo>
                  <a:pt x="16034" y="3087"/>
                  <a:pt x="16126" y="3388"/>
                  <a:pt x="16219" y="3642"/>
                </a:cubicBezTo>
                <a:lnTo>
                  <a:pt x="16357" y="4104"/>
                </a:lnTo>
                <a:lnTo>
                  <a:pt x="16219" y="5028"/>
                </a:lnTo>
                <a:lnTo>
                  <a:pt x="16057" y="5952"/>
                </a:lnTo>
                <a:lnTo>
                  <a:pt x="15988" y="5744"/>
                </a:lnTo>
                <a:cubicBezTo>
                  <a:pt x="15826" y="5444"/>
                  <a:pt x="15549" y="4358"/>
                  <a:pt x="15549" y="4196"/>
                </a:cubicBezTo>
                <a:cubicBezTo>
                  <a:pt x="15549" y="4081"/>
                  <a:pt x="15595" y="3873"/>
                  <a:pt x="15780" y="3434"/>
                </a:cubicBezTo>
                <a:lnTo>
                  <a:pt x="16011" y="2856"/>
                </a:lnTo>
                <a:close/>
                <a:moveTo>
                  <a:pt x="3466" y="5259"/>
                </a:moveTo>
                <a:cubicBezTo>
                  <a:pt x="3535" y="5259"/>
                  <a:pt x="3627" y="5282"/>
                  <a:pt x="3697" y="5328"/>
                </a:cubicBezTo>
                <a:cubicBezTo>
                  <a:pt x="4020" y="5444"/>
                  <a:pt x="4551" y="5467"/>
                  <a:pt x="5545" y="5467"/>
                </a:cubicBezTo>
                <a:cubicBezTo>
                  <a:pt x="7047" y="5467"/>
                  <a:pt x="7694" y="5560"/>
                  <a:pt x="8086" y="5814"/>
                </a:cubicBezTo>
                <a:lnTo>
                  <a:pt x="8294" y="5952"/>
                </a:lnTo>
                <a:lnTo>
                  <a:pt x="7763" y="5952"/>
                </a:lnTo>
                <a:cubicBezTo>
                  <a:pt x="7486" y="5952"/>
                  <a:pt x="6931" y="5975"/>
                  <a:pt x="6561" y="6022"/>
                </a:cubicBezTo>
                <a:cubicBezTo>
                  <a:pt x="6146" y="6048"/>
                  <a:pt x="5785" y="6061"/>
                  <a:pt x="5477" y="6061"/>
                </a:cubicBezTo>
                <a:cubicBezTo>
                  <a:pt x="4964" y="6061"/>
                  <a:pt x="4598" y="6024"/>
                  <a:pt x="4367" y="5952"/>
                </a:cubicBezTo>
                <a:cubicBezTo>
                  <a:pt x="4228" y="5906"/>
                  <a:pt x="3789" y="5606"/>
                  <a:pt x="3558" y="5375"/>
                </a:cubicBezTo>
                <a:cubicBezTo>
                  <a:pt x="3466" y="5282"/>
                  <a:pt x="3443" y="5259"/>
                  <a:pt x="3466" y="5259"/>
                </a:cubicBezTo>
                <a:close/>
                <a:moveTo>
                  <a:pt x="7821" y="6077"/>
                </a:moveTo>
                <a:cubicBezTo>
                  <a:pt x="7988" y="6077"/>
                  <a:pt x="8150" y="6082"/>
                  <a:pt x="8294" y="6091"/>
                </a:cubicBezTo>
                <a:lnTo>
                  <a:pt x="8595" y="6137"/>
                </a:lnTo>
                <a:lnTo>
                  <a:pt x="9241" y="6622"/>
                </a:lnTo>
                <a:cubicBezTo>
                  <a:pt x="9634" y="6900"/>
                  <a:pt x="9981" y="7177"/>
                  <a:pt x="10050" y="7223"/>
                </a:cubicBezTo>
                <a:lnTo>
                  <a:pt x="10166" y="7339"/>
                </a:lnTo>
                <a:lnTo>
                  <a:pt x="7278" y="7339"/>
                </a:lnTo>
                <a:lnTo>
                  <a:pt x="7047" y="7246"/>
                </a:lnTo>
                <a:cubicBezTo>
                  <a:pt x="6423" y="7015"/>
                  <a:pt x="6053" y="6853"/>
                  <a:pt x="5429" y="6553"/>
                </a:cubicBezTo>
                <a:cubicBezTo>
                  <a:pt x="5060" y="6391"/>
                  <a:pt x="4713" y="6206"/>
                  <a:pt x="4690" y="6183"/>
                </a:cubicBezTo>
                <a:cubicBezTo>
                  <a:pt x="4649" y="6156"/>
                  <a:pt x="4633" y="6145"/>
                  <a:pt x="4658" y="6145"/>
                </a:cubicBezTo>
                <a:cubicBezTo>
                  <a:pt x="4676" y="6145"/>
                  <a:pt x="4716" y="6151"/>
                  <a:pt x="4783" y="6160"/>
                </a:cubicBezTo>
                <a:cubicBezTo>
                  <a:pt x="4859" y="6170"/>
                  <a:pt x="5177" y="6175"/>
                  <a:pt x="5554" y="6175"/>
                </a:cubicBezTo>
                <a:cubicBezTo>
                  <a:pt x="6086" y="6175"/>
                  <a:pt x="6734" y="6164"/>
                  <a:pt x="6977" y="6137"/>
                </a:cubicBezTo>
                <a:cubicBezTo>
                  <a:pt x="7226" y="6093"/>
                  <a:pt x="7531" y="6077"/>
                  <a:pt x="7821" y="6077"/>
                </a:cubicBezTo>
                <a:close/>
                <a:moveTo>
                  <a:pt x="6319" y="1945"/>
                </a:moveTo>
                <a:cubicBezTo>
                  <a:pt x="6360" y="1945"/>
                  <a:pt x="6524" y="2015"/>
                  <a:pt x="6862" y="2163"/>
                </a:cubicBezTo>
                <a:cubicBezTo>
                  <a:pt x="7324" y="2371"/>
                  <a:pt x="8086" y="2810"/>
                  <a:pt x="8502" y="3064"/>
                </a:cubicBezTo>
                <a:cubicBezTo>
                  <a:pt x="8733" y="3203"/>
                  <a:pt x="8779" y="3272"/>
                  <a:pt x="8895" y="3457"/>
                </a:cubicBezTo>
                <a:cubicBezTo>
                  <a:pt x="9103" y="3827"/>
                  <a:pt x="9311" y="4335"/>
                  <a:pt x="9542" y="4982"/>
                </a:cubicBezTo>
                <a:cubicBezTo>
                  <a:pt x="9750" y="5513"/>
                  <a:pt x="10443" y="7131"/>
                  <a:pt x="10582" y="7362"/>
                </a:cubicBezTo>
                <a:lnTo>
                  <a:pt x="10628" y="7477"/>
                </a:lnTo>
                <a:lnTo>
                  <a:pt x="10466" y="7339"/>
                </a:lnTo>
                <a:cubicBezTo>
                  <a:pt x="10350" y="7246"/>
                  <a:pt x="10166" y="7107"/>
                  <a:pt x="10050" y="7015"/>
                </a:cubicBezTo>
                <a:cubicBezTo>
                  <a:pt x="9935" y="6923"/>
                  <a:pt x="9680" y="6738"/>
                  <a:pt x="9519" y="6576"/>
                </a:cubicBezTo>
                <a:cubicBezTo>
                  <a:pt x="9334" y="6437"/>
                  <a:pt x="9126" y="6299"/>
                  <a:pt x="9080" y="6230"/>
                </a:cubicBezTo>
                <a:cubicBezTo>
                  <a:pt x="8872" y="5998"/>
                  <a:pt x="8525" y="5467"/>
                  <a:pt x="8086" y="4566"/>
                </a:cubicBezTo>
                <a:cubicBezTo>
                  <a:pt x="7463" y="3295"/>
                  <a:pt x="6862" y="2394"/>
                  <a:pt x="6400" y="2048"/>
                </a:cubicBezTo>
                <a:cubicBezTo>
                  <a:pt x="6323" y="1981"/>
                  <a:pt x="6290" y="1945"/>
                  <a:pt x="6319" y="1945"/>
                </a:cubicBezTo>
                <a:close/>
                <a:moveTo>
                  <a:pt x="9057" y="7523"/>
                </a:moveTo>
                <a:cubicBezTo>
                  <a:pt x="10235" y="7523"/>
                  <a:pt x="10374" y="7523"/>
                  <a:pt x="10466" y="7570"/>
                </a:cubicBezTo>
                <a:cubicBezTo>
                  <a:pt x="10512" y="7593"/>
                  <a:pt x="10605" y="7685"/>
                  <a:pt x="10674" y="7754"/>
                </a:cubicBezTo>
                <a:lnTo>
                  <a:pt x="10789" y="7870"/>
                </a:lnTo>
                <a:lnTo>
                  <a:pt x="10397" y="7870"/>
                </a:lnTo>
                <a:cubicBezTo>
                  <a:pt x="10212" y="7870"/>
                  <a:pt x="9819" y="7893"/>
                  <a:pt x="9542" y="7916"/>
                </a:cubicBezTo>
                <a:lnTo>
                  <a:pt x="9057" y="7985"/>
                </a:lnTo>
                <a:lnTo>
                  <a:pt x="8410" y="7754"/>
                </a:lnTo>
                <a:lnTo>
                  <a:pt x="7786" y="7523"/>
                </a:lnTo>
                <a:close/>
                <a:moveTo>
                  <a:pt x="9019" y="3401"/>
                </a:moveTo>
                <a:cubicBezTo>
                  <a:pt x="9073" y="3455"/>
                  <a:pt x="9339" y="3667"/>
                  <a:pt x="9519" y="3827"/>
                </a:cubicBezTo>
                <a:cubicBezTo>
                  <a:pt x="9565" y="3873"/>
                  <a:pt x="9680" y="3988"/>
                  <a:pt x="9704" y="4081"/>
                </a:cubicBezTo>
                <a:cubicBezTo>
                  <a:pt x="9819" y="4243"/>
                  <a:pt x="10027" y="4820"/>
                  <a:pt x="10350" y="5675"/>
                </a:cubicBezTo>
                <a:cubicBezTo>
                  <a:pt x="10813" y="6969"/>
                  <a:pt x="10928" y="7292"/>
                  <a:pt x="11159" y="7754"/>
                </a:cubicBezTo>
                <a:lnTo>
                  <a:pt x="11390" y="8170"/>
                </a:lnTo>
                <a:lnTo>
                  <a:pt x="11390" y="8170"/>
                </a:lnTo>
                <a:lnTo>
                  <a:pt x="11252" y="8032"/>
                </a:lnTo>
                <a:cubicBezTo>
                  <a:pt x="11044" y="7824"/>
                  <a:pt x="10789" y="7454"/>
                  <a:pt x="10628" y="7131"/>
                </a:cubicBezTo>
                <a:cubicBezTo>
                  <a:pt x="10374" y="6553"/>
                  <a:pt x="9865" y="5375"/>
                  <a:pt x="9704" y="4913"/>
                </a:cubicBezTo>
                <a:cubicBezTo>
                  <a:pt x="9542" y="4427"/>
                  <a:pt x="9288" y="3850"/>
                  <a:pt x="9103" y="3550"/>
                </a:cubicBezTo>
                <a:cubicBezTo>
                  <a:pt x="9069" y="3481"/>
                  <a:pt x="9034" y="3425"/>
                  <a:pt x="9019" y="3401"/>
                </a:cubicBezTo>
                <a:close/>
                <a:moveTo>
                  <a:pt x="10515" y="8023"/>
                </a:moveTo>
                <a:cubicBezTo>
                  <a:pt x="10655" y="8023"/>
                  <a:pt x="10772" y="8026"/>
                  <a:pt x="10836" y="8032"/>
                </a:cubicBezTo>
                <a:cubicBezTo>
                  <a:pt x="10974" y="8055"/>
                  <a:pt x="11044" y="8101"/>
                  <a:pt x="11552" y="8609"/>
                </a:cubicBezTo>
                <a:lnTo>
                  <a:pt x="12129" y="9164"/>
                </a:lnTo>
                <a:lnTo>
                  <a:pt x="11875" y="9048"/>
                </a:lnTo>
                <a:cubicBezTo>
                  <a:pt x="11483" y="8863"/>
                  <a:pt x="10628" y="8517"/>
                  <a:pt x="10004" y="8286"/>
                </a:cubicBezTo>
                <a:cubicBezTo>
                  <a:pt x="9680" y="8170"/>
                  <a:pt x="9449" y="8101"/>
                  <a:pt x="9449" y="8101"/>
                </a:cubicBezTo>
                <a:cubicBezTo>
                  <a:pt x="9467" y="8049"/>
                  <a:pt x="10095" y="8023"/>
                  <a:pt x="10515" y="8023"/>
                </a:cubicBezTo>
                <a:close/>
                <a:moveTo>
                  <a:pt x="24721" y="6900"/>
                </a:moveTo>
                <a:cubicBezTo>
                  <a:pt x="24767" y="6900"/>
                  <a:pt x="24790" y="7061"/>
                  <a:pt x="24813" y="7200"/>
                </a:cubicBezTo>
                <a:cubicBezTo>
                  <a:pt x="24906" y="7685"/>
                  <a:pt x="24883" y="8170"/>
                  <a:pt x="24744" y="8702"/>
                </a:cubicBezTo>
                <a:cubicBezTo>
                  <a:pt x="24698" y="8933"/>
                  <a:pt x="24628" y="9164"/>
                  <a:pt x="24628" y="9187"/>
                </a:cubicBezTo>
                <a:cubicBezTo>
                  <a:pt x="24628" y="9203"/>
                  <a:pt x="24628" y="9230"/>
                  <a:pt x="24621" y="9230"/>
                </a:cubicBezTo>
                <a:cubicBezTo>
                  <a:pt x="24617" y="9230"/>
                  <a:pt x="24613" y="9224"/>
                  <a:pt x="24605" y="9210"/>
                </a:cubicBezTo>
                <a:cubicBezTo>
                  <a:pt x="24582" y="9187"/>
                  <a:pt x="24351" y="8447"/>
                  <a:pt x="24282" y="8170"/>
                </a:cubicBezTo>
                <a:lnTo>
                  <a:pt x="24259" y="7985"/>
                </a:lnTo>
                <a:lnTo>
                  <a:pt x="24397" y="7662"/>
                </a:lnTo>
                <a:cubicBezTo>
                  <a:pt x="24490" y="7477"/>
                  <a:pt x="24605" y="7246"/>
                  <a:pt x="24628" y="7107"/>
                </a:cubicBezTo>
                <a:cubicBezTo>
                  <a:pt x="24698" y="6992"/>
                  <a:pt x="24721" y="6900"/>
                  <a:pt x="24721" y="6900"/>
                </a:cubicBezTo>
                <a:close/>
                <a:moveTo>
                  <a:pt x="10004" y="4334"/>
                </a:moveTo>
                <a:cubicBezTo>
                  <a:pt x="10022" y="4334"/>
                  <a:pt x="10493" y="4919"/>
                  <a:pt x="10697" y="5236"/>
                </a:cubicBezTo>
                <a:cubicBezTo>
                  <a:pt x="10974" y="5675"/>
                  <a:pt x="11321" y="6299"/>
                  <a:pt x="11529" y="6738"/>
                </a:cubicBezTo>
                <a:cubicBezTo>
                  <a:pt x="11667" y="7015"/>
                  <a:pt x="12106" y="8216"/>
                  <a:pt x="12106" y="8263"/>
                </a:cubicBezTo>
                <a:cubicBezTo>
                  <a:pt x="12106" y="8263"/>
                  <a:pt x="12199" y="8494"/>
                  <a:pt x="12291" y="8748"/>
                </a:cubicBezTo>
                <a:cubicBezTo>
                  <a:pt x="12384" y="9025"/>
                  <a:pt x="12453" y="9256"/>
                  <a:pt x="12453" y="9256"/>
                </a:cubicBezTo>
                <a:lnTo>
                  <a:pt x="12245" y="9048"/>
                </a:lnTo>
                <a:cubicBezTo>
                  <a:pt x="12129" y="8933"/>
                  <a:pt x="12060" y="8817"/>
                  <a:pt x="12060" y="8817"/>
                </a:cubicBezTo>
                <a:cubicBezTo>
                  <a:pt x="12060" y="8817"/>
                  <a:pt x="11991" y="8725"/>
                  <a:pt x="11898" y="8609"/>
                </a:cubicBezTo>
                <a:cubicBezTo>
                  <a:pt x="11714" y="8355"/>
                  <a:pt x="11644" y="8263"/>
                  <a:pt x="11367" y="7754"/>
                </a:cubicBezTo>
                <a:cubicBezTo>
                  <a:pt x="11205" y="7454"/>
                  <a:pt x="11020" y="7015"/>
                  <a:pt x="10859" y="6622"/>
                </a:cubicBezTo>
                <a:cubicBezTo>
                  <a:pt x="10720" y="6253"/>
                  <a:pt x="10512" y="5698"/>
                  <a:pt x="10397" y="5375"/>
                </a:cubicBezTo>
                <a:cubicBezTo>
                  <a:pt x="10281" y="5051"/>
                  <a:pt x="10143" y="4682"/>
                  <a:pt x="10096" y="4566"/>
                </a:cubicBezTo>
                <a:cubicBezTo>
                  <a:pt x="10027" y="4451"/>
                  <a:pt x="10004" y="4335"/>
                  <a:pt x="10004" y="4335"/>
                </a:cubicBezTo>
                <a:cubicBezTo>
                  <a:pt x="10004" y="4335"/>
                  <a:pt x="10004" y="4334"/>
                  <a:pt x="10004" y="4334"/>
                </a:cubicBezTo>
                <a:close/>
                <a:moveTo>
                  <a:pt x="15364" y="4358"/>
                </a:moveTo>
                <a:lnTo>
                  <a:pt x="15456" y="4705"/>
                </a:lnTo>
                <a:cubicBezTo>
                  <a:pt x="15526" y="4890"/>
                  <a:pt x="15572" y="5167"/>
                  <a:pt x="15641" y="5328"/>
                </a:cubicBezTo>
                <a:cubicBezTo>
                  <a:pt x="15687" y="5467"/>
                  <a:pt x="15780" y="5744"/>
                  <a:pt x="15872" y="5929"/>
                </a:cubicBezTo>
                <a:cubicBezTo>
                  <a:pt x="15988" y="6206"/>
                  <a:pt x="15988" y="6276"/>
                  <a:pt x="15942" y="6391"/>
                </a:cubicBezTo>
                <a:cubicBezTo>
                  <a:pt x="15803" y="6992"/>
                  <a:pt x="15687" y="7985"/>
                  <a:pt x="15595" y="9071"/>
                </a:cubicBezTo>
                <a:lnTo>
                  <a:pt x="15572" y="9372"/>
                </a:lnTo>
                <a:lnTo>
                  <a:pt x="15410" y="9071"/>
                </a:lnTo>
                <a:cubicBezTo>
                  <a:pt x="15202" y="8679"/>
                  <a:pt x="14786" y="7662"/>
                  <a:pt x="14763" y="7477"/>
                </a:cubicBezTo>
                <a:cubicBezTo>
                  <a:pt x="14717" y="7084"/>
                  <a:pt x="14948" y="5860"/>
                  <a:pt x="15248" y="4797"/>
                </a:cubicBezTo>
                <a:lnTo>
                  <a:pt x="15364" y="4358"/>
                </a:lnTo>
                <a:close/>
                <a:moveTo>
                  <a:pt x="19384" y="9464"/>
                </a:moveTo>
                <a:lnTo>
                  <a:pt x="19384" y="9464"/>
                </a:lnTo>
                <a:cubicBezTo>
                  <a:pt x="19378" y="9466"/>
                  <a:pt x="19373" y="9469"/>
                  <a:pt x="19368" y="9472"/>
                </a:cubicBezTo>
                <a:lnTo>
                  <a:pt x="19368" y="9472"/>
                </a:lnTo>
                <a:cubicBezTo>
                  <a:pt x="19374" y="9467"/>
                  <a:pt x="19380" y="9464"/>
                  <a:pt x="19384" y="9464"/>
                </a:cubicBezTo>
                <a:close/>
                <a:moveTo>
                  <a:pt x="18231" y="2895"/>
                </a:moveTo>
                <a:cubicBezTo>
                  <a:pt x="18249" y="2895"/>
                  <a:pt x="18294" y="2973"/>
                  <a:pt x="18367" y="3134"/>
                </a:cubicBezTo>
                <a:cubicBezTo>
                  <a:pt x="18598" y="3457"/>
                  <a:pt x="18691" y="3734"/>
                  <a:pt x="18876" y="4173"/>
                </a:cubicBezTo>
                <a:lnTo>
                  <a:pt x="19014" y="4566"/>
                </a:lnTo>
                <a:lnTo>
                  <a:pt x="18945" y="4774"/>
                </a:lnTo>
                <a:cubicBezTo>
                  <a:pt x="18806" y="5282"/>
                  <a:pt x="18298" y="6137"/>
                  <a:pt x="17559" y="6969"/>
                </a:cubicBezTo>
                <a:cubicBezTo>
                  <a:pt x="16912" y="7708"/>
                  <a:pt x="16404" y="8378"/>
                  <a:pt x="16173" y="8840"/>
                </a:cubicBezTo>
                <a:cubicBezTo>
                  <a:pt x="16057" y="9071"/>
                  <a:pt x="15918" y="9302"/>
                  <a:pt x="15849" y="9395"/>
                </a:cubicBezTo>
                <a:lnTo>
                  <a:pt x="15780" y="9533"/>
                </a:lnTo>
                <a:lnTo>
                  <a:pt x="15803" y="9279"/>
                </a:lnTo>
                <a:cubicBezTo>
                  <a:pt x="15895" y="8009"/>
                  <a:pt x="15942" y="7546"/>
                  <a:pt x="16149" y="6530"/>
                </a:cubicBezTo>
                <a:lnTo>
                  <a:pt x="16242" y="6068"/>
                </a:lnTo>
                <a:lnTo>
                  <a:pt x="16588" y="5583"/>
                </a:lnTo>
                <a:cubicBezTo>
                  <a:pt x="17443" y="4358"/>
                  <a:pt x="18229" y="3157"/>
                  <a:pt x="18229" y="2972"/>
                </a:cubicBezTo>
                <a:cubicBezTo>
                  <a:pt x="18220" y="2921"/>
                  <a:pt x="18221" y="2895"/>
                  <a:pt x="18231" y="2895"/>
                </a:cubicBezTo>
                <a:close/>
                <a:moveTo>
                  <a:pt x="24998" y="7339"/>
                </a:moveTo>
                <a:cubicBezTo>
                  <a:pt x="24998" y="7339"/>
                  <a:pt x="25067" y="7593"/>
                  <a:pt x="25160" y="7916"/>
                </a:cubicBezTo>
                <a:cubicBezTo>
                  <a:pt x="25252" y="8240"/>
                  <a:pt x="25345" y="8517"/>
                  <a:pt x="25345" y="8563"/>
                </a:cubicBezTo>
                <a:cubicBezTo>
                  <a:pt x="25345" y="8679"/>
                  <a:pt x="25137" y="9094"/>
                  <a:pt x="24906" y="9441"/>
                </a:cubicBezTo>
                <a:cubicBezTo>
                  <a:pt x="24790" y="9626"/>
                  <a:pt x="24698" y="9741"/>
                  <a:pt x="24698" y="9741"/>
                </a:cubicBezTo>
                <a:cubicBezTo>
                  <a:pt x="24698" y="9741"/>
                  <a:pt x="24721" y="9533"/>
                  <a:pt x="24813" y="9302"/>
                </a:cubicBezTo>
                <a:cubicBezTo>
                  <a:pt x="24952" y="8817"/>
                  <a:pt x="25021" y="8286"/>
                  <a:pt x="24998" y="7754"/>
                </a:cubicBezTo>
                <a:lnTo>
                  <a:pt x="24998" y="7339"/>
                </a:lnTo>
                <a:close/>
                <a:moveTo>
                  <a:pt x="24213" y="8190"/>
                </a:moveTo>
                <a:cubicBezTo>
                  <a:pt x="24217" y="8190"/>
                  <a:pt x="24238" y="8296"/>
                  <a:pt x="24259" y="8401"/>
                </a:cubicBezTo>
                <a:cubicBezTo>
                  <a:pt x="24305" y="8517"/>
                  <a:pt x="24374" y="8817"/>
                  <a:pt x="24444" y="9071"/>
                </a:cubicBezTo>
                <a:lnTo>
                  <a:pt x="24582" y="9510"/>
                </a:lnTo>
                <a:lnTo>
                  <a:pt x="24513" y="9834"/>
                </a:lnTo>
                <a:cubicBezTo>
                  <a:pt x="24490" y="9995"/>
                  <a:pt x="24467" y="10134"/>
                  <a:pt x="24444" y="10180"/>
                </a:cubicBezTo>
                <a:cubicBezTo>
                  <a:pt x="24443" y="10181"/>
                  <a:pt x="24443" y="10181"/>
                  <a:pt x="24443" y="10181"/>
                </a:cubicBezTo>
                <a:cubicBezTo>
                  <a:pt x="24411" y="10181"/>
                  <a:pt x="24027" y="9253"/>
                  <a:pt x="23935" y="8979"/>
                </a:cubicBezTo>
                <a:lnTo>
                  <a:pt x="23889" y="8817"/>
                </a:lnTo>
                <a:lnTo>
                  <a:pt x="24028" y="8494"/>
                </a:lnTo>
                <a:cubicBezTo>
                  <a:pt x="24113" y="8322"/>
                  <a:pt x="24159" y="8191"/>
                  <a:pt x="24202" y="8191"/>
                </a:cubicBezTo>
                <a:cubicBezTo>
                  <a:pt x="24206" y="8191"/>
                  <a:pt x="24209" y="8192"/>
                  <a:pt x="24213" y="8193"/>
                </a:cubicBezTo>
                <a:cubicBezTo>
                  <a:pt x="24213" y="8191"/>
                  <a:pt x="24213" y="8190"/>
                  <a:pt x="24213" y="8190"/>
                </a:cubicBezTo>
                <a:close/>
                <a:moveTo>
                  <a:pt x="14706" y="7810"/>
                </a:moveTo>
                <a:cubicBezTo>
                  <a:pt x="14713" y="7810"/>
                  <a:pt x="14723" y="7815"/>
                  <a:pt x="14740" y="7824"/>
                </a:cubicBezTo>
                <a:cubicBezTo>
                  <a:pt x="14763" y="7893"/>
                  <a:pt x="14856" y="8101"/>
                  <a:pt x="14902" y="8332"/>
                </a:cubicBezTo>
                <a:cubicBezTo>
                  <a:pt x="14994" y="8517"/>
                  <a:pt x="15179" y="8933"/>
                  <a:pt x="15318" y="9187"/>
                </a:cubicBezTo>
                <a:lnTo>
                  <a:pt x="15549" y="9649"/>
                </a:lnTo>
                <a:lnTo>
                  <a:pt x="15526" y="9995"/>
                </a:lnTo>
                <a:lnTo>
                  <a:pt x="15479" y="10342"/>
                </a:lnTo>
                <a:lnTo>
                  <a:pt x="15272" y="9972"/>
                </a:lnTo>
                <a:cubicBezTo>
                  <a:pt x="15179" y="9764"/>
                  <a:pt x="14994" y="9441"/>
                  <a:pt x="14902" y="9256"/>
                </a:cubicBezTo>
                <a:cubicBezTo>
                  <a:pt x="14694" y="8910"/>
                  <a:pt x="14694" y="8910"/>
                  <a:pt x="14671" y="8563"/>
                </a:cubicBezTo>
                <a:cubicBezTo>
                  <a:pt x="14671" y="8355"/>
                  <a:pt x="14648" y="8147"/>
                  <a:pt x="14671" y="8055"/>
                </a:cubicBezTo>
                <a:cubicBezTo>
                  <a:pt x="14671" y="7985"/>
                  <a:pt x="14694" y="7893"/>
                  <a:pt x="14694" y="7870"/>
                </a:cubicBezTo>
                <a:cubicBezTo>
                  <a:pt x="14694" y="7826"/>
                  <a:pt x="14694" y="7810"/>
                  <a:pt x="14706" y="7810"/>
                </a:cubicBezTo>
                <a:close/>
                <a:moveTo>
                  <a:pt x="3327" y="9094"/>
                </a:moveTo>
                <a:lnTo>
                  <a:pt x="3443" y="9256"/>
                </a:lnTo>
                <a:cubicBezTo>
                  <a:pt x="3535" y="9325"/>
                  <a:pt x="3697" y="9603"/>
                  <a:pt x="3812" y="9834"/>
                </a:cubicBezTo>
                <a:cubicBezTo>
                  <a:pt x="4113" y="10342"/>
                  <a:pt x="4459" y="10827"/>
                  <a:pt x="4713" y="11174"/>
                </a:cubicBezTo>
                <a:cubicBezTo>
                  <a:pt x="4829" y="11335"/>
                  <a:pt x="4921" y="11428"/>
                  <a:pt x="4921" y="11428"/>
                </a:cubicBezTo>
                <a:cubicBezTo>
                  <a:pt x="4898" y="11428"/>
                  <a:pt x="4251" y="11035"/>
                  <a:pt x="3905" y="10804"/>
                </a:cubicBezTo>
                <a:cubicBezTo>
                  <a:pt x="3443" y="10481"/>
                  <a:pt x="3096" y="10226"/>
                  <a:pt x="2380" y="9626"/>
                </a:cubicBezTo>
                <a:lnTo>
                  <a:pt x="1825" y="9164"/>
                </a:lnTo>
                <a:lnTo>
                  <a:pt x="2149" y="9117"/>
                </a:lnTo>
                <a:cubicBezTo>
                  <a:pt x="2310" y="9117"/>
                  <a:pt x="2657" y="9094"/>
                  <a:pt x="2888" y="9094"/>
                </a:cubicBezTo>
                <a:close/>
                <a:moveTo>
                  <a:pt x="1848" y="9325"/>
                </a:moveTo>
                <a:cubicBezTo>
                  <a:pt x="1848" y="9325"/>
                  <a:pt x="2033" y="9487"/>
                  <a:pt x="2241" y="9672"/>
                </a:cubicBezTo>
                <a:cubicBezTo>
                  <a:pt x="2403" y="9857"/>
                  <a:pt x="2773" y="10180"/>
                  <a:pt x="3050" y="10365"/>
                </a:cubicBezTo>
                <a:cubicBezTo>
                  <a:pt x="3512" y="10712"/>
                  <a:pt x="4043" y="11128"/>
                  <a:pt x="4459" y="11382"/>
                </a:cubicBezTo>
                <a:lnTo>
                  <a:pt x="4690" y="11520"/>
                </a:lnTo>
                <a:lnTo>
                  <a:pt x="4436" y="11566"/>
                </a:lnTo>
                <a:cubicBezTo>
                  <a:pt x="4309" y="11575"/>
                  <a:pt x="4158" y="11580"/>
                  <a:pt x="4011" y="11580"/>
                </a:cubicBezTo>
                <a:cubicBezTo>
                  <a:pt x="3756" y="11580"/>
                  <a:pt x="3516" y="11564"/>
                  <a:pt x="3443" y="11520"/>
                </a:cubicBezTo>
                <a:cubicBezTo>
                  <a:pt x="3350" y="11474"/>
                  <a:pt x="3073" y="11174"/>
                  <a:pt x="2842" y="10873"/>
                </a:cubicBezTo>
                <a:cubicBezTo>
                  <a:pt x="2611" y="10550"/>
                  <a:pt x="1848" y="9395"/>
                  <a:pt x="1848" y="9325"/>
                </a:cubicBezTo>
                <a:close/>
                <a:moveTo>
                  <a:pt x="3974" y="9117"/>
                </a:moveTo>
                <a:lnTo>
                  <a:pt x="4205" y="9279"/>
                </a:lnTo>
                <a:cubicBezTo>
                  <a:pt x="4297" y="9372"/>
                  <a:pt x="4505" y="9626"/>
                  <a:pt x="4667" y="9857"/>
                </a:cubicBezTo>
                <a:cubicBezTo>
                  <a:pt x="4806" y="10065"/>
                  <a:pt x="5175" y="10573"/>
                  <a:pt x="5476" y="10989"/>
                </a:cubicBezTo>
                <a:cubicBezTo>
                  <a:pt x="5753" y="11382"/>
                  <a:pt x="6099" y="11821"/>
                  <a:pt x="6192" y="11959"/>
                </a:cubicBezTo>
                <a:cubicBezTo>
                  <a:pt x="6303" y="12081"/>
                  <a:pt x="6365" y="12144"/>
                  <a:pt x="6325" y="12144"/>
                </a:cubicBezTo>
                <a:cubicBezTo>
                  <a:pt x="6281" y="12144"/>
                  <a:pt x="6114" y="12069"/>
                  <a:pt x="5753" y="11913"/>
                </a:cubicBezTo>
                <a:cubicBezTo>
                  <a:pt x="5291" y="11659"/>
                  <a:pt x="5291" y="11659"/>
                  <a:pt x="5060" y="11405"/>
                </a:cubicBezTo>
                <a:cubicBezTo>
                  <a:pt x="4783" y="11035"/>
                  <a:pt x="4344" y="10434"/>
                  <a:pt x="4113" y="10088"/>
                </a:cubicBezTo>
                <a:cubicBezTo>
                  <a:pt x="3881" y="9672"/>
                  <a:pt x="3766" y="9510"/>
                  <a:pt x="3558" y="9302"/>
                </a:cubicBezTo>
                <a:lnTo>
                  <a:pt x="3396" y="9117"/>
                </a:lnTo>
                <a:close/>
                <a:moveTo>
                  <a:pt x="23817" y="8961"/>
                </a:moveTo>
                <a:cubicBezTo>
                  <a:pt x="23845" y="8961"/>
                  <a:pt x="23892" y="9040"/>
                  <a:pt x="23982" y="9325"/>
                </a:cubicBezTo>
                <a:cubicBezTo>
                  <a:pt x="24074" y="9603"/>
                  <a:pt x="24190" y="9949"/>
                  <a:pt x="24236" y="10088"/>
                </a:cubicBezTo>
                <a:cubicBezTo>
                  <a:pt x="24305" y="10250"/>
                  <a:pt x="24351" y="10411"/>
                  <a:pt x="24351" y="10434"/>
                </a:cubicBezTo>
                <a:cubicBezTo>
                  <a:pt x="24351" y="10527"/>
                  <a:pt x="24028" y="11520"/>
                  <a:pt x="23889" y="11913"/>
                </a:cubicBezTo>
                <a:cubicBezTo>
                  <a:pt x="23799" y="12111"/>
                  <a:pt x="23765" y="12183"/>
                  <a:pt x="23733" y="12183"/>
                </a:cubicBezTo>
                <a:cubicBezTo>
                  <a:pt x="23724" y="12183"/>
                  <a:pt x="23714" y="12177"/>
                  <a:pt x="23704" y="12167"/>
                </a:cubicBezTo>
                <a:cubicBezTo>
                  <a:pt x="23704" y="12144"/>
                  <a:pt x="23589" y="11913"/>
                  <a:pt x="23519" y="11636"/>
                </a:cubicBezTo>
                <a:cubicBezTo>
                  <a:pt x="23335" y="11174"/>
                  <a:pt x="23173" y="10665"/>
                  <a:pt x="23173" y="10550"/>
                </a:cubicBezTo>
                <a:cubicBezTo>
                  <a:pt x="23173" y="10481"/>
                  <a:pt x="23450" y="9764"/>
                  <a:pt x="23681" y="9256"/>
                </a:cubicBezTo>
                <a:cubicBezTo>
                  <a:pt x="23704" y="9164"/>
                  <a:pt x="23774" y="9048"/>
                  <a:pt x="23797" y="8979"/>
                </a:cubicBezTo>
                <a:cubicBezTo>
                  <a:pt x="23802" y="8968"/>
                  <a:pt x="23809" y="8961"/>
                  <a:pt x="23817" y="8961"/>
                </a:cubicBezTo>
                <a:close/>
                <a:moveTo>
                  <a:pt x="19014" y="4774"/>
                </a:moveTo>
                <a:lnTo>
                  <a:pt x="19037" y="4936"/>
                </a:lnTo>
                <a:cubicBezTo>
                  <a:pt x="19130" y="5028"/>
                  <a:pt x="19176" y="5352"/>
                  <a:pt x="19245" y="5606"/>
                </a:cubicBezTo>
                <a:lnTo>
                  <a:pt x="19361" y="6137"/>
                </a:lnTo>
                <a:lnTo>
                  <a:pt x="19268" y="6322"/>
                </a:lnTo>
                <a:cubicBezTo>
                  <a:pt x="19153" y="6622"/>
                  <a:pt x="18806" y="7131"/>
                  <a:pt x="18321" y="7824"/>
                </a:cubicBezTo>
                <a:cubicBezTo>
                  <a:pt x="17905" y="8401"/>
                  <a:pt x="16958" y="9764"/>
                  <a:pt x="16565" y="10365"/>
                </a:cubicBezTo>
                <a:cubicBezTo>
                  <a:pt x="16219" y="10920"/>
                  <a:pt x="15942" y="11520"/>
                  <a:pt x="15826" y="11959"/>
                </a:cubicBezTo>
                <a:cubicBezTo>
                  <a:pt x="15803" y="12098"/>
                  <a:pt x="15780" y="12213"/>
                  <a:pt x="15780" y="12213"/>
                </a:cubicBezTo>
                <a:cubicBezTo>
                  <a:pt x="15777" y="12216"/>
                  <a:pt x="15774" y="12217"/>
                  <a:pt x="15772" y="12217"/>
                </a:cubicBezTo>
                <a:cubicBezTo>
                  <a:pt x="15707" y="12217"/>
                  <a:pt x="15664" y="11425"/>
                  <a:pt x="15664" y="10781"/>
                </a:cubicBezTo>
                <a:cubicBezTo>
                  <a:pt x="15664" y="10019"/>
                  <a:pt x="15664" y="9995"/>
                  <a:pt x="15757" y="9764"/>
                </a:cubicBezTo>
                <a:cubicBezTo>
                  <a:pt x="15826" y="9510"/>
                  <a:pt x="16219" y="8840"/>
                  <a:pt x="16473" y="8471"/>
                </a:cubicBezTo>
                <a:cubicBezTo>
                  <a:pt x="16681" y="8147"/>
                  <a:pt x="17027" y="7708"/>
                  <a:pt x="17559" y="7107"/>
                </a:cubicBezTo>
                <a:cubicBezTo>
                  <a:pt x="18344" y="6183"/>
                  <a:pt x="18806" y="5490"/>
                  <a:pt x="18945" y="4982"/>
                </a:cubicBezTo>
                <a:lnTo>
                  <a:pt x="19014" y="4774"/>
                </a:lnTo>
                <a:close/>
                <a:moveTo>
                  <a:pt x="14740" y="9117"/>
                </a:moveTo>
                <a:lnTo>
                  <a:pt x="15110" y="9880"/>
                </a:lnTo>
                <a:lnTo>
                  <a:pt x="15479" y="10642"/>
                </a:lnTo>
                <a:lnTo>
                  <a:pt x="15526" y="11220"/>
                </a:lnTo>
                <a:cubicBezTo>
                  <a:pt x="15526" y="11497"/>
                  <a:pt x="15572" y="11913"/>
                  <a:pt x="15595" y="12052"/>
                </a:cubicBezTo>
                <a:cubicBezTo>
                  <a:pt x="15641" y="12213"/>
                  <a:pt x="15664" y="12375"/>
                  <a:pt x="15664" y="12398"/>
                </a:cubicBezTo>
                <a:cubicBezTo>
                  <a:pt x="15664" y="12404"/>
                  <a:pt x="15663" y="12407"/>
                  <a:pt x="15659" y="12407"/>
                </a:cubicBezTo>
                <a:cubicBezTo>
                  <a:pt x="15615" y="12407"/>
                  <a:pt x="15281" y="11840"/>
                  <a:pt x="15087" y="11474"/>
                </a:cubicBezTo>
                <a:lnTo>
                  <a:pt x="14879" y="11058"/>
                </a:lnTo>
                <a:lnTo>
                  <a:pt x="14833" y="10411"/>
                </a:lnTo>
                <a:cubicBezTo>
                  <a:pt x="14786" y="10019"/>
                  <a:pt x="14763" y="9603"/>
                  <a:pt x="14763" y="9441"/>
                </a:cubicBezTo>
                <a:lnTo>
                  <a:pt x="14740" y="9117"/>
                </a:lnTo>
                <a:close/>
                <a:moveTo>
                  <a:pt x="25391" y="8725"/>
                </a:moveTo>
                <a:cubicBezTo>
                  <a:pt x="25414" y="8748"/>
                  <a:pt x="25483" y="8956"/>
                  <a:pt x="25530" y="9187"/>
                </a:cubicBezTo>
                <a:cubicBezTo>
                  <a:pt x="25599" y="9418"/>
                  <a:pt x="25668" y="9834"/>
                  <a:pt x="25714" y="10088"/>
                </a:cubicBezTo>
                <a:lnTo>
                  <a:pt x="25784" y="10550"/>
                </a:lnTo>
                <a:lnTo>
                  <a:pt x="25668" y="10712"/>
                </a:lnTo>
                <a:cubicBezTo>
                  <a:pt x="25622" y="10804"/>
                  <a:pt x="25368" y="11058"/>
                  <a:pt x="25091" y="11289"/>
                </a:cubicBezTo>
                <a:cubicBezTo>
                  <a:pt x="24883" y="11520"/>
                  <a:pt x="24490" y="11867"/>
                  <a:pt x="24305" y="12075"/>
                </a:cubicBezTo>
                <a:cubicBezTo>
                  <a:pt x="24097" y="12283"/>
                  <a:pt x="23912" y="12421"/>
                  <a:pt x="23912" y="12421"/>
                </a:cubicBezTo>
                <a:cubicBezTo>
                  <a:pt x="23912" y="12398"/>
                  <a:pt x="24143" y="11705"/>
                  <a:pt x="24328" y="11266"/>
                </a:cubicBezTo>
                <a:cubicBezTo>
                  <a:pt x="24421" y="11058"/>
                  <a:pt x="24490" y="10712"/>
                  <a:pt x="24559" y="10481"/>
                </a:cubicBezTo>
                <a:cubicBezTo>
                  <a:pt x="24628" y="10088"/>
                  <a:pt x="24675" y="10065"/>
                  <a:pt x="24883" y="9718"/>
                </a:cubicBezTo>
                <a:cubicBezTo>
                  <a:pt x="25091" y="9395"/>
                  <a:pt x="25368" y="8840"/>
                  <a:pt x="25368" y="8748"/>
                </a:cubicBezTo>
                <a:cubicBezTo>
                  <a:pt x="25368" y="8725"/>
                  <a:pt x="25368" y="8725"/>
                  <a:pt x="25391" y="8725"/>
                </a:cubicBezTo>
                <a:close/>
                <a:moveTo>
                  <a:pt x="4875" y="11636"/>
                </a:moveTo>
                <a:lnTo>
                  <a:pt x="5291" y="11844"/>
                </a:lnTo>
                <a:cubicBezTo>
                  <a:pt x="5499" y="11959"/>
                  <a:pt x="5891" y="12121"/>
                  <a:pt x="6123" y="12236"/>
                </a:cubicBezTo>
                <a:lnTo>
                  <a:pt x="6561" y="12444"/>
                </a:lnTo>
                <a:lnTo>
                  <a:pt x="5776" y="12468"/>
                </a:lnTo>
                <a:cubicBezTo>
                  <a:pt x="5495" y="12481"/>
                  <a:pt x="5285" y="12490"/>
                  <a:pt x="5121" y="12490"/>
                </a:cubicBezTo>
                <a:cubicBezTo>
                  <a:pt x="4719" y="12490"/>
                  <a:pt x="4590" y="12433"/>
                  <a:pt x="4344" y="12236"/>
                </a:cubicBezTo>
                <a:cubicBezTo>
                  <a:pt x="4066" y="12075"/>
                  <a:pt x="3535" y="11659"/>
                  <a:pt x="3535" y="11636"/>
                </a:cubicBezTo>
                <a:lnTo>
                  <a:pt x="3535" y="11636"/>
                </a:lnTo>
                <a:cubicBezTo>
                  <a:pt x="3535" y="11636"/>
                  <a:pt x="3581" y="11636"/>
                  <a:pt x="3650" y="11659"/>
                </a:cubicBezTo>
                <a:cubicBezTo>
                  <a:pt x="3743" y="11705"/>
                  <a:pt x="3928" y="11705"/>
                  <a:pt x="4089" y="11705"/>
                </a:cubicBezTo>
                <a:cubicBezTo>
                  <a:pt x="4251" y="11705"/>
                  <a:pt x="4482" y="11659"/>
                  <a:pt x="4621" y="11659"/>
                </a:cubicBezTo>
                <a:lnTo>
                  <a:pt x="4875" y="11636"/>
                </a:lnTo>
                <a:close/>
                <a:moveTo>
                  <a:pt x="23081" y="10712"/>
                </a:moveTo>
                <a:cubicBezTo>
                  <a:pt x="23104" y="10712"/>
                  <a:pt x="23150" y="10827"/>
                  <a:pt x="23173" y="10989"/>
                </a:cubicBezTo>
                <a:cubicBezTo>
                  <a:pt x="23196" y="11128"/>
                  <a:pt x="23335" y="11497"/>
                  <a:pt x="23450" y="11844"/>
                </a:cubicBezTo>
                <a:lnTo>
                  <a:pt x="23681" y="12444"/>
                </a:lnTo>
                <a:lnTo>
                  <a:pt x="23566" y="12768"/>
                </a:lnTo>
                <a:lnTo>
                  <a:pt x="23450" y="13091"/>
                </a:lnTo>
                <a:lnTo>
                  <a:pt x="23381" y="12860"/>
                </a:lnTo>
                <a:cubicBezTo>
                  <a:pt x="23196" y="12444"/>
                  <a:pt x="22942" y="11798"/>
                  <a:pt x="22873" y="11566"/>
                </a:cubicBezTo>
                <a:lnTo>
                  <a:pt x="22826" y="11359"/>
                </a:lnTo>
                <a:lnTo>
                  <a:pt x="22942" y="11035"/>
                </a:lnTo>
                <a:cubicBezTo>
                  <a:pt x="22988" y="10873"/>
                  <a:pt x="23057" y="10712"/>
                  <a:pt x="23081" y="10712"/>
                </a:cubicBezTo>
                <a:close/>
                <a:moveTo>
                  <a:pt x="5747" y="9094"/>
                </a:moveTo>
                <a:cubicBezTo>
                  <a:pt x="6089" y="9094"/>
                  <a:pt x="6223" y="9125"/>
                  <a:pt x="6469" y="9187"/>
                </a:cubicBezTo>
                <a:cubicBezTo>
                  <a:pt x="6700" y="9256"/>
                  <a:pt x="6931" y="9302"/>
                  <a:pt x="7000" y="9372"/>
                </a:cubicBezTo>
                <a:cubicBezTo>
                  <a:pt x="7255" y="9533"/>
                  <a:pt x="7694" y="10203"/>
                  <a:pt x="8179" y="11174"/>
                </a:cubicBezTo>
                <a:cubicBezTo>
                  <a:pt x="8525" y="11821"/>
                  <a:pt x="8849" y="12398"/>
                  <a:pt x="9010" y="12629"/>
                </a:cubicBezTo>
                <a:cubicBezTo>
                  <a:pt x="9195" y="12860"/>
                  <a:pt x="9542" y="13207"/>
                  <a:pt x="9750" y="13322"/>
                </a:cubicBezTo>
                <a:cubicBezTo>
                  <a:pt x="9819" y="13369"/>
                  <a:pt x="9888" y="13415"/>
                  <a:pt x="9888" y="13438"/>
                </a:cubicBezTo>
                <a:cubicBezTo>
                  <a:pt x="9888" y="13438"/>
                  <a:pt x="9657" y="13369"/>
                  <a:pt x="9403" y="13322"/>
                </a:cubicBezTo>
                <a:cubicBezTo>
                  <a:pt x="8756" y="13138"/>
                  <a:pt x="7832" y="12837"/>
                  <a:pt x="7278" y="12629"/>
                </a:cubicBezTo>
                <a:lnTo>
                  <a:pt x="6816" y="12444"/>
                </a:lnTo>
                <a:lnTo>
                  <a:pt x="6515" y="12144"/>
                </a:lnTo>
                <a:cubicBezTo>
                  <a:pt x="6192" y="11798"/>
                  <a:pt x="6076" y="11636"/>
                  <a:pt x="5198" y="10411"/>
                </a:cubicBezTo>
                <a:cubicBezTo>
                  <a:pt x="4713" y="9741"/>
                  <a:pt x="4482" y="9418"/>
                  <a:pt x="4205" y="9210"/>
                </a:cubicBezTo>
                <a:lnTo>
                  <a:pt x="4089" y="9117"/>
                </a:lnTo>
                <a:lnTo>
                  <a:pt x="5037" y="9117"/>
                </a:lnTo>
                <a:cubicBezTo>
                  <a:pt x="5352" y="9102"/>
                  <a:pt x="5576" y="9094"/>
                  <a:pt x="5747" y="9094"/>
                </a:cubicBezTo>
                <a:close/>
                <a:moveTo>
                  <a:pt x="6829" y="12625"/>
                </a:moveTo>
                <a:cubicBezTo>
                  <a:pt x="6887" y="12625"/>
                  <a:pt x="7129" y="12690"/>
                  <a:pt x="7370" y="12791"/>
                </a:cubicBezTo>
                <a:cubicBezTo>
                  <a:pt x="7948" y="12999"/>
                  <a:pt x="8641" y="13253"/>
                  <a:pt x="9195" y="13415"/>
                </a:cubicBezTo>
                <a:cubicBezTo>
                  <a:pt x="9565" y="13530"/>
                  <a:pt x="9657" y="13553"/>
                  <a:pt x="9449" y="13553"/>
                </a:cubicBezTo>
                <a:cubicBezTo>
                  <a:pt x="9357" y="13553"/>
                  <a:pt x="9172" y="13576"/>
                  <a:pt x="8964" y="13600"/>
                </a:cubicBezTo>
                <a:cubicBezTo>
                  <a:pt x="8756" y="13646"/>
                  <a:pt x="8317" y="13669"/>
                  <a:pt x="7971" y="13692"/>
                </a:cubicBezTo>
                <a:cubicBezTo>
                  <a:pt x="7749" y="13710"/>
                  <a:pt x="7577" y="13720"/>
                  <a:pt x="7432" y="13720"/>
                </a:cubicBezTo>
                <a:cubicBezTo>
                  <a:pt x="7019" y="13720"/>
                  <a:pt x="6827" y="13637"/>
                  <a:pt x="6330" y="13415"/>
                </a:cubicBezTo>
                <a:cubicBezTo>
                  <a:pt x="5822" y="13138"/>
                  <a:pt x="4967" y="12675"/>
                  <a:pt x="4967" y="12652"/>
                </a:cubicBezTo>
                <a:lnTo>
                  <a:pt x="5245" y="12652"/>
                </a:lnTo>
                <a:cubicBezTo>
                  <a:pt x="5299" y="12659"/>
                  <a:pt x="5444" y="12662"/>
                  <a:pt x="5626" y="12662"/>
                </a:cubicBezTo>
                <a:cubicBezTo>
                  <a:pt x="6065" y="12662"/>
                  <a:pt x="6718" y="12646"/>
                  <a:pt x="6816" y="12629"/>
                </a:cubicBezTo>
                <a:cubicBezTo>
                  <a:pt x="6816" y="12626"/>
                  <a:pt x="6820" y="12625"/>
                  <a:pt x="6829" y="12625"/>
                </a:cubicBezTo>
                <a:close/>
                <a:moveTo>
                  <a:pt x="7162" y="9372"/>
                </a:moveTo>
                <a:lnTo>
                  <a:pt x="7278" y="9395"/>
                </a:lnTo>
                <a:cubicBezTo>
                  <a:pt x="7370" y="9395"/>
                  <a:pt x="7624" y="9487"/>
                  <a:pt x="7925" y="9556"/>
                </a:cubicBezTo>
                <a:cubicBezTo>
                  <a:pt x="8410" y="9741"/>
                  <a:pt x="9126" y="10019"/>
                  <a:pt x="9634" y="10250"/>
                </a:cubicBezTo>
                <a:cubicBezTo>
                  <a:pt x="9819" y="10342"/>
                  <a:pt x="9912" y="10434"/>
                  <a:pt x="10096" y="10596"/>
                </a:cubicBezTo>
                <a:cubicBezTo>
                  <a:pt x="10327" y="10896"/>
                  <a:pt x="10674" y="11428"/>
                  <a:pt x="10859" y="11844"/>
                </a:cubicBezTo>
                <a:cubicBezTo>
                  <a:pt x="11436" y="13091"/>
                  <a:pt x="11667" y="13484"/>
                  <a:pt x="12014" y="13877"/>
                </a:cubicBezTo>
                <a:cubicBezTo>
                  <a:pt x="12050" y="13912"/>
                  <a:pt x="12079" y="13948"/>
                  <a:pt x="12096" y="13968"/>
                </a:cubicBezTo>
                <a:lnTo>
                  <a:pt x="12096" y="13968"/>
                </a:lnTo>
                <a:cubicBezTo>
                  <a:pt x="12026" y="13956"/>
                  <a:pt x="11634" y="13866"/>
                  <a:pt x="11182" y="13715"/>
                </a:cubicBezTo>
                <a:cubicBezTo>
                  <a:pt x="10720" y="13600"/>
                  <a:pt x="10281" y="13484"/>
                  <a:pt x="10258" y="13461"/>
                </a:cubicBezTo>
                <a:cubicBezTo>
                  <a:pt x="10235" y="13438"/>
                  <a:pt x="10050" y="13322"/>
                  <a:pt x="9888" y="13184"/>
                </a:cubicBezTo>
                <a:cubicBezTo>
                  <a:pt x="9357" y="12745"/>
                  <a:pt x="9080" y="12375"/>
                  <a:pt x="8387" y="11104"/>
                </a:cubicBezTo>
                <a:cubicBezTo>
                  <a:pt x="7925" y="10226"/>
                  <a:pt x="7624" y="9834"/>
                  <a:pt x="7370" y="9556"/>
                </a:cubicBezTo>
                <a:lnTo>
                  <a:pt x="7162" y="9372"/>
                </a:lnTo>
                <a:close/>
                <a:moveTo>
                  <a:pt x="25830" y="10712"/>
                </a:moveTo>
                <a:cubicBezTo>
                  <a:pt x="25830" y="10712"/>
                  <a:pt x="25876" y="10873"/>
                  <a:pt x="25922" y="11035"/>
                </a:cubicBezTo>
                <a:cubicBezTo>
                  <a:pt x="25968" y="11289"/>
                  <a:pt x="25968" y="11359"/>
                  <a:pt x="25922" y="11405"/>
                </a:cubicBezTo>
                <a:cubicBezTo>
                  <a:pt x="25807" y="11590"/>
                  <a:pt x="25368" y="12052"/>
                  <a:pt x="24675" y="12722"/>
                </a:cubicBezTo>
                <a:cubicBezTo>
                  <a:pt x="24236" y="13114"/>
                  <a:pt x="23797" y="13576"/>
                  <a:pt x="23658" y="13761"/>
                </a:cubicBezTo>
                <a:cubicBezTo>
                  <a:pt x="23519" y="13923"/>
                  <a:pt x="23427" y="14039"/>
                  <a:pt x="23427" y="14039"/>
                </a:cubicBezTo>
                <a:cubicBezTo>
                  <a:pt x="23427" y="14015"/>
                  <a:pt x="23543" y="13553"/>
                  <a:pt x="23658" y="13184"/>
                </a:cubicBezTo>
                <a:lnTo>
                  <a:pt x="23774" y="12860"/>
                </a:lnTo>
                <a:lnTo>
                  <a:pt x="24190" y="12444"/>
                </a:lnTo>
                <a:cubicBezTo>
                  <a:pt x="24421" y="12213"/>
                  <a:pt x="24836" y="11821"/>
                  <a:pt x="25137" y="11520"/>
                </a:cubicBezTo>
                <a:cubicBezTo>
                  <a:pt x="25414" y="11243"/>
                  <a:pt x="25668" y="10943"/>
                  <a:pt x="25737" y="10873"/>
                </a:cubicBezTo>
                <a:cubicBezTo>
                  <a:pt x="25807" y="10781"/>
                  <a:pt x="25830" y="10712"/>
                  <a:pt x="25830" y="10712"/>
                </a:cubicBezTo>
                <a:close/>
                <a:moveTo>
                  <a:pt x="22803" y="11474"/>
                </a:moveTo>
                <a:lnTo>
                  <a:pt x="22873" y="11751"/>
                </a:lnTo>
                <a:cubicBezTo>
                  <a:pt x="22919" y="11959"/>
                  <a:pt x="22988" y="12213"/>
                  <a:pt x="23057" y="12398"/>
                </a:cubicBezTo>
                <a:cubicBezTo>
                  <a:pt x="23104" y="12560"/>
                  <a:pt x="23219" y="12837"/>
                  <a:pt x="23288" y="12976"/>
                </a:cubicBezTo>
                <a:lnTo>
                  <a:pt x="23404" y="13253"/>
                </a:lnTo>
                <a:lnTo>
                  <a:pt x="23288" y="13715"/>
                </a:lnTo>
                <a:cubicBezTo>
                  <a:pt x="23219" y="13992"/>
                  <a:pt x="23173" y="14177"/>
                  <a:pt x="23173" y="14177"/>
                </a:cubicBezTo>
                <a:cubicBezTo>
                  <a:pt x="23172" y="14178"/>
                  <a:pt x="23171" y="14179"/>
                  <a:pt x="23170" y="14179"/>
                </a:cubicBezTo>
                <a:cubicBezTo>
                  <a:pt x="23129" y="14179"/>
                  <a:pt x="22752" y="13356"/>
                  <a:pt x="22572" y="12883"/>
                </a:cubicBezTo>
                <a:lnTo>
                  <a:pt x="22387" y="12444"/>
                </a:lnTo>
                <a:lnTo>
                  <a:pt x="22595" y="11959"/>
                </a:lnTo>
                <a:lnTo>
                  <a:pt x="22803" y="11474"/>
                </a:lnTo>
                <a:close/>
                <a:moveTo>
                  <a:pt x="10050" y="10457"/>
                </a:moveTo>
                <a:lnTo>
                  <a:pt x="10374" y="10642"/>
                </a:lnTo>
                <a:cubicBezTo>
                  <a:pt x="10558" y="10712"/>
                  <a:pt x="10743" y="10827"/>
                  <a:pt x="10859" y="10943"/>
                </a:cubicBezTo>
                <a:cubicBezTo>
                  <a:pt x="11067" y="11151"/>
                  <a:pt x="11367" y="11590"/>
                  <a:pt x="11898" y="12629"/>
                </a:cubicBezTo>
                <a:cubicBezTo>
                  <a:pt x="12291" y="13299"/>
                  <a:pt x="12522" y="13692"/>
                  <a:pt x="12776" y="13992"/>
                </a:cubicBezTo>
                <a:cubicBezTo>
                  <a:pt x="12892" y="14108"/>
                  <a:pt x="12938" y="14223"/>
                  <a:pt x="12938" y="14223"/>
                </a:cubicBezTo>
                <a:cubicBezTo>
                  <a:pt x="12938" y="14223"/>
                  <a:pt x="12799" y="14177"/>
                  <a:pt x="12661" y="14131"/>
                </a:cubicBezTo>
                <a:cubicBezTo>
                  <a:pt x="12407" y="14039"/>
                  <a:pt x="12360" y="14039"/>
                  <a:pt x="12176" y="13784"/>
                </a:cubicBezTo>
                <a:cubicBezTo>
                  <a:pt x="11829" y="13369"/>
                  <a:pt x="11621" y="13068"/>
                  <a:pt x="11205" y="12190"/>
                </a:cubicBezTo>
                <a:cubicBezTo>
                  <a:pt x="10813" y="11382"/>
                  <a:pt x="10512" y="10920"/>
                  <a:pt x="10235" y="10642"/>
                </a:cubicBezTo>
                <a:lnTo>
                  <a:pt x="10050" y="10457"/>
                </a:lnTo>
                <a:close/>
                <a:moveTo>
                  <a:pt x="19361" y="6368"/>
                </a:moveTo>
                <a:lnTo>
                  <a:pt x="19384" y="6553"/>
                </a:lnTo>
                <a:cubicBezTo>
                  <a:pt x="19453" y="6645"/>
                  <a:pt x="19499" y="6946"/>
                  <a:pt x="19499" y="7177"/>
                </a:cubicBezTo>
                <a:cubicBezTo>
                  <a:pt x="19523" y="7593"/>
                  <a:pt x="19523" y="8332"/>
                  <a:pt x="19476" y="8794"/>
                </a:cubicBezTo>
                <a:cubicBezTo>
                  <a:pt x="19430" y="8979"/>
                  <a:pt x="19407" y="9094"/>
                  <a:pt x="19292" y="9256"/>
                </a:cubicBezTo>
                <a:cubicBezTo>
                  <a:pt x="19084" y="9603"/>
                  <a:pt x="18598" y="10250"/>
                  <a:pt x="18229" y="10712"/>
                </a:cubicBezTo>
                <a:cubicBezTo>
                  <a:pt x="17258" y="11913"/>
                  <a:pt x="16981" y="12283"/>
                  <a:pt x="16704" y="12860"/>
                </a:cubicBezTo>
                <a:cubicBezTo>
                  <a:pt x="16496" y="13253"/>
                  <a:pt x="16311" y="13784"/>
                  <a:pt x="16242" y="14154"/>
                </a:cubicBezTo>
                <a:cubicBezTo>
                  <a:pt x="16200" y="14281"/>
                  <a:pt x="16177" y="14388"/>
                  <a:pt x="16173" y="14388"/>
                </a:cubicBezTo>
                <a:cubicBezTo>
                  <a:pt x="16173" y="14388"/>
                  <a:pt x="16173" y="14387"/>
                  <a:pt x="16173" y="14385"/>
                </a:cubicBezTo>
                <a:cubicBezTo>
                  <a:pt x="16173" y="14362"/>
                  <a:pt x="16080" y="13992"/>
                  <a:pt x="16011" y="13553"/>
                </a:cubicBezTo>
                <a:lnTo>
                  <a:pt x="15849" y="12745"/>
                </a:lnTo>
                <a:lnTo>
                  <a:pt x="15918" y="12421"/>
                </a:lnTo>
                <a:cubicBezTo>
                  <a:pt x="16057" y="11566"/>
                  <a:pt x="16288" y="11104"/>
                  <a:pt x="17282" y="9626"/>
                </a:cubicBezTo>
                <a:cubicBezTo>
                  <a:pt x="17674" y="9025"/>
                  <a:pt x="18229" y="8216"/>
                  <a:pt x="18483" y="7870"/>
                </a:cubicBezTo>
                <a:cubicBezTo>
                  <a:pt x="18806" y="7431"/>
                  <a:pt x="19014" y="7084"/>
                  <a:pt x="19153" y="6784"/>
                </a:cubicBezTo>
                <a:lnTo>
                  <a:pt x="19361" y="6368"/>
                </a:lnTo>
                <a:close/>
                <a:moveTo>
                  <a:pt x="14145" y="11957"/>
                </a:moveTo>
                <a:cubicBezTo>
                  <a:pt x="14168" y="12013"/>
                  <a:pt x="14264" y="12121"/>
                  <a:pt x="14324" y="12283"/>
                </a:cubicBezTo>
                <a:cubicBezTo>
                  <a:pt x="14440" y="12444"/>
                  <a:pt x="14602" y="12722"/>
                  <a:pt x="14717" y="12883"/>
                </a:cubicBezTo>
                <a:cubicBezTo>
                  <a:pt x="14994" y="13345"/>
                  <a:pt x="15526" y="14408"/>
                  <a:pt x="15456" y="14408"/>
                </a:cubicBezTo>
                <a:cubicBezTo>
                  <a:pt x="15433" y="14408"/>
                  <a:pt x="14971" y="13576"/>
                  <a:pt x="14648" y="12953"/>
                </a:cubicBezTo>
                <a:cubicBezTo>
                  <a:pt x="14509" y="12675"/>
                  <a:pt x="14324" y="12329"/>
                  <a:pt x="14255" y="12190"/>
                </a:cubicBezTo>
                <a:cubicBezTo>
                  <a:pt x="14186" y="12087"/>
                  <a:pt x="14156" y="11997"/>
                  <a:pt x="14145" y="11957"/>
                </a:cubicBezTo>
                <a:close/>
                <a:moveTo>
                  <a:pt x="9935" y="13576"/>
                </a:moveTo>
                <a:cubicBezTo>
                  <a:pt x="9981" y="13600"/>
                  <a:pt x="10350" y="13692"/>
                  <a:pt x="10789" y="13808"/>
                </a:cubicBezTo>
                <a:cubicBezTo>
                  <a:pt x="11205" y="13923"/>
                  <a:pt x="11714" y="14039"/>
                  <a:pt x="11852" y="14108"/>
                </a:cubicBezTo>
                <a:lnTo>
                  <a:pt x="12129" y="14177"/>
                </a:lnTo>
                <a:lnTo>
                  <a:pt x="11667" y="14270"/>
                </a:lnTo>
                <a:cubicBezTo>
                  <a:pt x="11413" y="14339"/>
                  <a:pt x="11136" y="14385"/>
                  <a:pt x="10997" y="14408"/>
                </a:cubicBezTo>
                <a:cubicBezTo>
                  <a:pt x="10905" y="14454"/>
                  <a:pt x="10512" y="14478"/>
                  <a:pt x="10189" y="14478"/>
                </a:cubicBezTo>
                <a:lnTo>
                  <a:pt x="9588" y="14501"/>
                </a:lnTo>
                <a:lnTo>
                  <a:pt x="8895" y="14339"/>
                </a:lnTo>
                <a:cubicBezTo>
                  <a:pt x="8294" y="14177"/>
                  <a:pt x="7463" y="13923"/>
                  <a:pt x="7393" y="13877"/>
                </a:cubicBezTo>
                <a:cubicBezTo>
                  <a:pt x="7393" y="13877"/>
                  <a:pt x="7439" y="13831"/>
                  <a:pt x="7486" y="13831"/>
                </a:cubicBezTo>
                <a:cubicBezTo>
                  <a:pt x="7855" y="13831"/>
                  <a:pt x="9657" y="13669"/>
                  <a:pt x="9842" y="13600"/>
                </a:cubicBezTo>
                <a:cubicBezTo>
                  <a:pt x="9888" y="13600"/>
                  <a:pt x="9912" y="13600"/>
                  <a:pt x="9935" y="13576"/>
                </a:cubicBezTo>
                <a:close/>
                <a:moveTo>
                  <a:pt x="11090" y="11035"/>
                </a:moveTo>
                <a:lnTo>
                  <a:pt x="11228" y="11128"/>
                </a:lnTo>
                <a:cubicBezTo>
                  <a:pt x="11367" y="11220"/>
                  <a:pt x="11552" y="11335"/>
                  <a:pt x="11737" y="11451"/>
                </a:cubicBezTo>
                <a:cubicBezTo>
                  <a:pt x="12176" y="11728"/>
                  <a:pt x="12799" y="12213"/>
                  <a:pt x="12938" y="12375"/>
                </a:cubicBezTo>
                <a:cubicBezTo>
                  <a:pt x="13007" y="12444"/>
                  <a:pt x="13215" y="12768"/>
                  <a:pt x="13354" y="13091"/>
                </a:cubicBezTo>
                <a:cubicBezTo>
                  <a:pt x="13700" y="13784"/>
                  <a:pt x="13932" y="14154"/>
                  <a:pt x="14116" y="14454"/>
                </a:cubicBezTo>
                <a:lnTo>
                  <a:pt x="14301" y="14639"/>
                </a:lnTo>
                <a:lnTo>
                  <a:pt x="13839" y="14478"/>
                </a:lnTo>
                <a:cubicBezTo>
                  <a:pt x="13585" y="14385"/>
                  <a:pt x="13354" y="14293"/>
                  <a:pt x="13308" y="14293"/>
                </a:cubicBezTo>
                <a:cubicBezTo>
                  <a:pt x="13238" y="14246"/>
                  <a:pt x="12892" y="13831"/>
                  <a:pt x="12684" y="13553"/>
                </a:cubicBezTo>
                <a:cubicBezTo>
                  <a:pt x="12568" y="13369"/>
                  <a:pt x="12314" y="12930"/>
                  <a:pt x="12083" y="12560"/>
                </a:cubicBezTo>
                <a:cubicBezTo>
                  <a:pt x="11690" y="11936"/>
                  <a:pt x="11344" y="11359"/>
                  <a:pt x="11182" y="11128"/>
                </a:cubicBezTo>
                <a:lnTo>
                  <a:pt x="11090" y="11035"/>
                </a:lnTo>
                <a:close/>
                <a:moveTo>
                  <a:pt x="12404" y="14284"/>
                </a:moveTo>
                <a:cubicBezTo>
                  <a:pt x="12569" y="14284"/>
                  <a:pt x="12692" y="14342"/>
                  <a:pt x="13007" y="14454"/>
                </a:cubicBezTo>
                <a:lnTo>
                  <a:pt x="13446" y="14593"/>
                </a:lnTo>
                <a:lnTo>
                  <a:pt x="13262" y="14593"/>
                </a:lnTo>
                <a:cubicBezTo>
                  <a:pt x="13030" y="14593"/>
                  <a:pt x="12545" y="14685"/>
                  <a:pt x="12060" y="14755"/>
                </a:cubicBezTo>
                <a:cubicBezTo>
                  <a:pt x="11853" y="14798"/>
                  <a:pt x="11718" y="14821"/>
                  <a:pt x="11560" y="14821"/>
                </a:cubicBezTo>
                <a:cubicBezTo>
                  <a:pt x="11383" y="14821"/>
                  <a:pt x="11178" y="14793"/>
                  <a:pt x="10813" y="14732"/>
                </a:cubicBezTo>
                <a:lnTo>
                  <a:pt x="10258" y="14639"/>
                </a:lnTo>
                <a:lnTo>
                  <a:pt x="10582" y="14616"/>
                </a:lnTo>
                <a:cubicBezTo>
                  <a:pt x="10743" y="14593"/>
                  <a:pt x="11159" y="14524"/>
                  <a:pt x="11483" y="14478"/>
                </a:cubicBezTo>
                <a:cubicBezTo>
                  <a:pt x="12015" y="14347"/>
                  <a:pt x="12232" y="14284"/>
                  <a:pt x="12404" y="14284"/>
                </a:cubicBezTo>
                <a:close/>
                <a:moveTo>
                  <a:pt x="19353" y="9487"/>
                </a:moveTo>
                <a:cubicBezTo>
                  <a:pt x="19313" y="9537"/>
                  <a:pt x="19306" y="9650"/>
                  <a:pt x="19268" y="9764"/>
                </a:cubicBezTo>
                <a:cubicBezTo>
                  <a:pt x="19176" y="10134"/>
                  <a:pt x="19061" y="10434"/>
                  <a:pt x="18991" y="10550"/>
                </a:cubicBezTo>
                <a:cubicBezTo>
                  <a:pt x="18945" y="10596"/>
                  <a:pt x="18691" y="10920"/>
                  <a:pt x="18460" y="11220"/>
                </a:cubicBezTo>
                <a:cubicBezTo>
                  <a:pt x="17674" y="12144"/>
                  <a:pt x="17212" y="12837"/>
                  <a:pt x="16935" y="13369"/>
                </a:cubicBezTo>
                <a:cubicBezTo>
                  <a:pt x="16750" y="13692"/>
                  <a:pt x="16380" y="14801"/>
                  <a:pt x="16380" y="14940"/>
                </a:cubicBezTo>
                <a:cubicBezTo>
                  <a:pt x="16380" y="14959"/>
                  <a:pt x="16380" y="14970"/>
                  <a:pt x="16379" y="14970"/>
                </a:cubicBezTo>
                <a:cubicBezTo>
                  <a:pt x="16377" y="14970"/>
                  <a:pt x="16371" y="14948"/>
                  <a:pt x="16357" y="14893"/>
                </a:cubicBezTo>
                <a:cubicBezTo>
                  <a:pt x="16265" y="14709"/>
                  <a:pt x="16565" y="13646"/>
                  <a:pt x="16912" y="12930"/>
                </a:cubicBezTo>
                <a:cubicBezTo>
                  <a:pt x="17143" y="12444"/>
                  <a:pt x="17397" y="12052"/>
                  <a:pt x="17998" y="11312"/>
                </a:cubicBezTo>
                <a:cubicBezTo>
                  <a:pt x="18598" y="10573"/>
                  <a:pt x="19037" y="10019"/>
                  <a:pt x="19222" y="9695"/>
                </a:cubicBezTo>
                <a:cubicBezTo>
                  <a:pt x="19271" y="9597"/>
                  <a:pt x="19320" y="9522"/>
                  <a:pt x="19353" y="9487"/>
                </a:cubicBezTo>
                <a:close/>
                <a:moveTo>
                  <a:pt x="13345" y="12735"/>
                </a:moveTo>
                <a:cubicBezTo>
                  <a:pt x="13363" y="12735"/>
                  <a:pt x="13478" y="12856"/>
                  <a:pt x="13724" y="13114"/>
                </a:cubicBezTo>
                <a:cubicBezTo>
                  <a:pt x="13862" y="13299"/>
                  <a:pt x="14186" y="13692"/>
                  <a:pt x="14417" y="14015"/>
                </a:cubicBezTo>
                <a:cubicBezTo>
                  <a:pt x="14648" y="14339"/>
                  <a:pt x="14948" y="14709"/>
                  <a:pt x="15087" y="14847"/>
                </a:cubicBezTo>
                <a:cubicBezTo>
                  <a:pt x="15340" y="15148"/>
                  <a:pt x="15420" y="15243"/>
                  <a:pt x="15400" y="15243"/>
                </a:cubicBezTo>
                <a:cubicBezTo>
                  <a:pt x="15391" y="15243"/>
                  <a:pt x="15361" y="15223"/>
                  <a:pt x="15318" y="15194"/>
                </a:cubicBezTo>
                <a:cubicBezTo>
                  <a:pt x="15248" y="15171"/>
                  <a:pt x="15087" y="15078"/>
                  <a:pt x="14971" y="14986"/>
                </a:cubicBezTo>
                <a:cubicBezTo>
                  <a:pt x="14509" y="14732"/>
                  <a:pt x="14186" y="14270"/>
                  <a:pt x="13469" y="12953"/>
                </a:cubicBezTo>
                <a:cubicBezTo>
                  <a:pt x="13378" y="12810"/>
                  <a:pt x="13331" y="12735"/>
                  <a:pt x="13345" y="12735"/>
                </a:cubicBezTo>
                <a:close/>
                <a:moveTo>
                  <a:pt x="14905" y="11605"/>
                </a:moveTo>
                <a:cubicBezTo>
                  <a:pt x="14913" y="11605"/>
                  <a:pt x="14935" y="11639"/>
                  <a:pt x="14971" y="11728"/>
                </a:cubicBezTo>
                <a:cubicBezTo>
                  <a:pt x="15064" y="11821"/>
                  <a:pt x="15202" y="12052"/>
                  <a:pt x="15318" y="12260"/>
                </a:cubicBezTo>
                <a:cubicBezTo>
                  <a:pt x="15526" y="12606"/>
                  <a:pt x="15710" y="12953"/>
                  <a:pt x="15757" y="12999"/>
                </a:cubicBezTo>
                <a:cubicBezTo>
                  <a:pt x="15780" y="13068"/>
                  <a:pt x="16219" y="15309"/>
                  <a:pt x="16173" y="15309"/>
                </a:cubicBezTo>
                <a:cubicBezTo>
                  <a:pt x="16173" y="15309"/>
                  <a:pt x="16103" y="15194"/>
                  <a:pt x="16011" y="15032"/>
                </a:cubicBezTo>
                <a:cubicBezTo>
                  <a:pt x="15918" y="14847"/>
                  <a:pt x="15757" y="14524"/>
                  <a:pt x="15618" y="14293"/>
                </a:cubicBezTo>
                <a:cubicBezTo>
                  <a:pt x="15456" y="13992"/>
                  <a:pt x="15364" y="13761"/>
                  <a:pt x="15248" y="13415"/>
                </a:cubicBezTo>
                <a:cubicBezTo>
                  <a:pt x="15110" y="12953"/>
                  <a:pt x="14971" y="12260"/>
                  <a:pt x="14925" y="11867"/>
                </a:cubicBezTo>
                <a:cubicBezTo>
                  <a:pt x="14925" y="11751"/>
                  <a:pt x="14902" y="11636"/>
                  <a:pt x="14902" y="11613"/>
                </a:cubicBezTo>
                <a:cubicBezTo>
                  <a:pt x="14902" y="11607"/>
                  <a:pt x="14903" y="11605"/>
                  <a:pt x="14905" y="11605"/>
                </a:cubicBezTo>
                <a:close/>
                <a:moveTo>
                  <a:pt x="13816" y="14709"/>
                </a:moveTo>
                <a:cubicBezTo>
                  <a:pt x="13816" y="14709"/>
                  <a:pt x="13955" y="14732"/>
                  <a:pt x="14139" y="14824"/>
                </a:cubicBezTo>
                <a:cubicBezTo>
                  <a:pt x="14502" y="14952"/>
                  <a:pt x="15575" y="15553"/>
                  <a:pt x="15500" y="15553"/>
                </a:cubicBezTo>
                <a:cubicBezTo>
                  <a:pt x="15493" y="15553"/>
                  <a:pt x="15479" y="15549"/>
                  <a:pt x="15456" y="15540"/>
                </a:cubicBezTo>
                <a:cubicBezTo>
                  <a:pt x="15179" y="15425"/>
                  <a:pt x="14394" y="15194"/>
                  <a:pt x="14209" y="15171"/>
                </a:cubicBezTo>
                <a:cubicBezTo>
                  <a:pt x="14093" y="15124"/>
                  <a:pt x="13608" y="15078"/>
                  <a:pt x="13146" y="15032"/>
                </a:cubicBezTo>
                <a:cubicBezTo>
                  <a:pt x="12684" y="14963"/>
                  <a:pt x="12245" y="14940"/>
                  <a:pt x="12199" y="14916"/>
                </a:cubicBezTo>
                <a:cubicBezTo>
                  <a:pt x="12083" y="14870"/>
                  <a:pt x="12799" y="14755"/>
                  <a:pt x="13354" y="14732"/>
                </a:cubicBezTo>
                <a:cubicBezTo>
                  <a:pt x="13608" y="14709"/>
                  <a:pt x="13816" y="14709"/>
                  <a:pt x="13816" y="14709"/>
                </a:cubicBezTo>
                <a:close/>
                <a:moveTo>
                  <a:pt x="18829" y="10920"/>
                </a:moveTo>
                <a:cubicBezTo>
                  <a:pt x="18876" y="10920"/>
                  <a:pt x="18829" y="10989"/>
                  <a:pt x="18806" y="11058"/>
                </a:cubicBezTo>
                <a:cubicBezTo>
                  <a:pt x="18691" y="11335"/>
                  <a:pt x="18529" y="11590"/>
                  <a:pt x="17859" y="12560"/>
                </a:cubicBezTo>
                <a:cubicBezTo>
                  <a:pt x="16935" y="13946"/>
                  <a:pt x="16588" y="14732"/>
                  <a:pt x="16519" y="15425"/>
                </a:cubicBezTo>
                <a:cubicBezTo>
                  <a:pt x="16508" y="15610"/>
                  <a:pt x="16484" y="15702"/>
                  <a:pt x="16464" y="15702"/>
                </a:cubicBezTo>
                <a:cubicBezTo>
                  <a:pt x="16444" y="15702"/>
                  <a:pt x="16427" y="15610"/>
                  <a:pt x="16427" y="15425"/>
                </a:cubicBezTo>
                <a:cubicBezTo>
                  <a:pt x="16427" y="15124"/>
                  <a:pt x="16519" y="14801"/>
                  <a:pt x="16704" y="14246"/>
                </a:cubicBezTo>
                <a:cubicBezTo>
                  <a:pt x="16958" y="13484"/>
                  <a:pt x="17189" y="13045"/>
                  <a:pt x="17767" y="12283"/>
                </a:cubicBezTo>
                <a:cubicBezTo>
                  <a:pt x="17998" y="11959"/>
                  <a:pt x="18806" y="10920"/>
                  <a:pt x="18829" y="10920"/>
                </a:cubicBezTo>
                <a:close/>
                <a:moveTo>
                  <a:pt x="22342" y="12673"/>
                </a:moveTo>
                <a:cubicBezTo>
                  <a:pt x="22349" y="12673"/>
                  <a:pt x="22414" y="12848"/>
                  <a:pt x="22480" y="13022"/>
                </a:cubicBezTo>
                <a:cubicBezTo>
                  <a:pt x="22526" y="13230"/>
                  <a:pt x="22711" y="13646"/>
                  <a:pt x="22849" y="13923"/>
                </a:cubicBezTo>
                <a:cubicBezTo>
                  <a:pt x="22988" y="14223"/>
                  <a:pt x="23104" y="14478"/>
                  <a:pt x="23104" y="14524"/>
                </a:cubicBezTo>
                <a:cubicBezTo>
                  <a:pt x="23104" y="14593"/>
                  <a:pt x="23057" y="14870"/>
                  <a:pt x="22988" y="15194"/>
                </a:cubicBezTo>
                <a:lnTo>
                  <a:pt x="22873" y="15771"/>
                </a:lnTo>
                <a:lnTo>
                  <a:pt x="22711" y="15448"/>
                </a:lnTo>
                <a:cubicBezTo>
                  <a:pt x="22295" y="14755"/>
                  <a:pt x="22110" y="14339"/>
                  <a:pt x="21995" y="13900"/>
                </a:cubicBezTo>
                <a:cubicBezTo>
                  <a:pt x="21925" y="13761"/>
                  <a:pt x="21948" y="13715"/>
                  <a:pt x="22133" y="13207"/>
                </a:cubicBezTo>
                <a:cubicBezTo>
                  <a:pt x="22249" y="12906"/>
                  <a:pt x="22341" y="12675"/>
                  <a:pt x="22341" y="12675"/>
                </a:cubicBezTo>
                <a:cubicBezTo>
                  <a:pt x="22341" y="12674"/>
                  <a:pt x="22341" y="12673"/>
                  <a:pt x="22342" y="12673"/>
                </a:cubicBezTo>
                <a:close/>
                <a:moveTo>
                  <a:pt x="25968" y="11474"/>
                </a:moveTo>
                <a:cubicBezTo>
                  <a:pt x="25992" y="11497"/>
                  <a:pt x="26038" y="11682"/>
                  <a:pt x="26084" y="11913"/>
                </a:cubicBezTo>
                <a:cubicBezTo>
                  <a:pt x="26223" y="12629"/>
                  <a:pt x="26223" y="12537"/>
                  <a:pt x="25992" y="12768"/>
                </a:cubicBezTo>
                <a:cubicBezTo>
                  <a:pt x="25876" y="12883"/>
                  <a:pt x="25622" y="13114"/>
                  <a:pt x="25391" y="13299"/>
                </a:cubicBezTo>
                <a:cubicBezTo>
                  <a:pt x="24929" y="13692"/>
                  <a:pt x="24005" y="14616"/>
                  <a:pt x="23681" y="15032"/>
                </a:cubicBezTo>
                <a:cubicBezTo>
                  <a:pt x="23566" y="15171"/>
                  <a:pt x="23381" y="15448"/>
                  <a:pt x="23265" y="15656"/>
                </a:cubicBezTo>
                <a:lnTo>
                  <a:pt x="23034" y="16002"/>
                </a:lnTo>
                <a:lnTo>
                  <a:pt x="23057" y="15841"/>
                </a:lnTo>
                <a:cubicBezTo>
                  <a:pt x="23104" y="15448"/>
                  <a:pt x="23312" y="14454"/>
                  <a:pt x="23381" y="14362"/>
                </a:cubicBezTo>
                <a:cubicBezTo>
                  <a:pt x="23543" y="14108"/>
                  <a:pt x="23912" y="13669"/>
                  <a:pt x="24698" y="12883"/>
                </a:cubicBezTo>
                <a:cubicBezTo>
                  <a:pt x="25183" y="12398"/>
                  <a:pt x="25645" y="11913"/>
                  <a:pt x="25761" y="11728"/>
                </a:cubicBezTo>
                <a:cubicBezTo>
                  <a:pt x="25876" y="11590"/>
                  <a:pt x="25968" y="11474"/>
                  <a:pt x="25968" y="11474"/>
                </a:cubicBezTo>
                <a:close/>
                <a:moveTo>
                  <a:pt x="26217" y="12758"/>
                </a:moveTo>
                <a:cubicBezTo>
                  <a:pt x="26221" y="12758"/>
                  <a:pt x="26223" y="12761"/>
                  <a:pt x="26223" y="12768"/>
                </a:cubicBezTo>
                <a:cubicBezTo>
                  <a:pt x="26200" y="12768"/>
                  <a:pt x="26107" y="12906"/>
                  <a:pt x="25992" y="13068"/>
                </a:cubicBezTo>
                <a:cubicBezTo>
                  <a:pt x="25645" y="13484"/>
                  <a:pt x="25483" y="13715"/>
                  <a:pt x="24906" y="14246"/>
                </a:cubicBezTo>
                <a:cubicBezTo>
                  <a:pt x="24074" y="15032"/>
                  <a:pt x="23381" y="15771"/>
                  <a:pt x="23150" y="16210"/>
                </a:cubicBezTo>
                <a:cubicBezTo>
                  <a:pt x="23054" y="16348"/>
                  <a:pt x="23015" y="16412"/>
                  <a:pt x="23009" y="16412"/>
                </a:cubicBezTo>
                <a:cubicBezTo>
                  <a:pt x="23004" y="16412"/>
                  <a:pt x="23016" y="16382"/>
                  <a:pt x="23034" y="16326"/>
                </a:cubicBezTo>
                <a:cubicBezTo>
                  <a:pt x="23057" y="16187"/>
                  <a:pt x="23265" y="15841"/>
                  <a:pt x="23658" y="15309"/>
                </a:cubicBezTo>
                <a:cubicBezTo>
                  <a:pt x="24097" y="14732"/>
                  <a:pt x="24790" y="14015"/>
                  <a:pt x="25576" y="13345"/>
                </a:cubicBezTo>
                <a:cubicBezTo>
                  <a:pt x="25876" y="13091"/>
                  <a:pt x="26153" y="12837"/>
                  <a:pt x="26176" y="12791"/>
                </a:cubicBezTo>
                <a:cubicBezTo>
                  <a:pt x="26193" y="12775"/>
                  <a:pt x="26209" y="12758"/>
                  <a:pt x="26217" y="12758"/>
                </a:cubicBezTo>
                <a:close/>
                <a:moveTo>
                  <a:pt x="16704" y="16326"/>
                </a:moveTo>
                <a:cubicBezTo>
                  <a:pt x="16704" y="16326"/>
                  <a:pt x="16750" y="16372"/>
                  <a:pt x="16796" y="16441"/>
                </a:cubicBezTo>
                <a:lnTo>
                  <a:pt x="16843" y="16557"/>
                </a:lnTo>
                <a:lnTo>
                  <a:pt x="16843" y="16557"/>
                </a:lnTo>
                <a:lnTo>
                  <a:pt x="16750" y="16464"/>
                </a:lnTo>
                <a:cubicBezTo>
                  <a:pt x="16681" y="16372"/>
                  <a:pt x="16635" y="16326"/>
                  <a:pt x="16704" y="16326"/>
                </a:cubicBezTo>
                <a:close/>
                <a:moveTo>
                  <a:pt x="26176" y="12906"/>
                </a:moveTo>
                <a:cubicBezTo>
                  <a:pt x="26223" y="12953"/>
                  <a:pt x="26246" y="13184"/>
                  <a:pt x="26246" y="13438"/>
                </a:cubicBezTo>
                <a:cubicBezTo>
                  <a:pt x="26292" y="13969"/>
                  <a:pt x="26315" y="13946"/>
                  <a:pt x="25992" y="14408"/>
                </a:cubicBezTo>
                <a:cubicBezTo>
                  <a:pt x="25876" y="14593"/>
                  <a:pt x="25506" y="14986"/>
                  <a:pt x="24813" y="15679"/>
                </a:cubicBezTo>
                <a:cubicBezTo>
                  <a:pt x="23589" y="16903"/>
                  <a:pt x="23219" y="17365"/>
                  <a:pt x="22965" y="18012"/>
                </a:cubicBezTo>
                <a:lnTo>
                  <a:pt x="22873" y="18220"/>
                </a:lnTo>
                <a:lnTo>
                  <a:pt x="22873" y="17851"/>
                </a:lnTo>
                <a:cubicBezTo>
                  <a:pt x="22873" y="17643"/>
                  <a:pt x="22873" y="17319"/>
                  <a:pt x="22919" y="17158"/>
                </a:cubicBezTo>
                <a:cubicBezTo>
                  <a:pt x="22942" y="16857"/>
                  <a:pt x="22942" y="16811"/>
                  <a:pt x="23104" y="16441"/>
                </a:cubicBezTo>
                <a:cubicBezTo>
                  <a:pt x="23288" y="16095"/>
                  <a:pt x="23335" y="16002"/>
                  <a:pt x="23774" y="15471"/>
                </a:cubicBezTo>
                <a:cubicBezTo>
                  <a:pt x="24028" y="15171"/>
                  <a:pt x="24490" y="14709"/>
                  <a:pt x="24790" y="14431"/>
                </a:cubicBezTo>
                <a:cubicBezTo>
                  <a:pt x="25460" y="13831"/>
                  <a:pt x="25691" y="13576"/>
                  <a:pt x="25945" y="13207"/>
                </a:cubicBezTo>
                <a:cubicBezTo>
                  <a:pt x="26061" y="13022"/>
                  <a:pt x="26176" y="12906"/>
                  <a:pt x="26176" y="12906"/>
                </a:cubicBezTo>
                <a:close/>
                <a:moveTo>
                  <a:pt x="21860" y="13935"/>
                </a:moveTo>
                <a:cubicBezTo>
                  <a:pt x="21886" y="13935"/>
                  <a:pt x="21908" y="14014"/>
                  <a:pt x="21948" y="14154"/>
                </a:cubicBezTo>
                <a:cubicBezTo>
                  <a:pt x="21995" y="14339"/>
                  <a:pt x="22110" y="14639"/>
                  <a:pt x="22203" y="14847"/>
                </a:cubicBezTo>
                <a:cubicBezTo>
                  <a:pt x="22318" y="15055"/>
                  <a:pt x="22503" y="15402"/>
                  <a:pt x="22618" y="15610"/>
                </a:cubicBezTo>
                <a:cubicBezTo>
                  <a:pt x="22757" y="15841"/>
                  <a:pt x="22849" y="16002"/>
                  <a:pt x="22849" y="16072"/>
                </a:cubicBezTo>
                <a:cubicBezTo>
                  <a:pt x="22849" y="16118"/>
                  <a:pt x="22826" y="16557"/>
                  <a:pt x="22780" y="17019"/>
                </a:cubicBezTo>
                <a:cubicBezTo>
                  <a:pt x="22757" y="17481"/>
                  <a:pt x="22711" y="18197"/>
                  <a:pt x="22711" y="18567"/>
                </a:cubicBezTo>
                <a:cubicBezTo>
                  <a:pt x="22711" y="19112"/>
                  <a:pt x="22711" y="19269"/>
                  <a:pt x="22665" y="19269"/>
                </a:cubicBezTo>
                <a:cubicBezTo>
                  <a:pt x="22658" y="19269"/>
                  <a:pt x="22650" y="19266"/>
                  <a:pt x="22642" y="19260"/>
                </a:cubicBezTo>
                <a:cubicBezTo>
                  <a:pt x="22480" y="19121"/>
                  <a:pt x="21556" y="17804"/>
                  <a:pt x="21278" y="17296"/>
                </a:cubicBezTo>
                <a:lnTo>
                  <a:pt x="21140" y="17042"/>
                </a:lnTo>
                <a:lnTo>
                  <a:pt x="21209" y="16649"/>
                </a:lnTo>
                <a:cubicBezTo>
                  <a:pt x="21278" y="15956"/>
                  <a:pt x="21486" y="15078"/>
                  <a:pt x="21694" y="14385"/>
                </a:cubicBezTo>
                <a:cubicBezTo>
                  <a:pt x="21786" y="14071"/>
                  <a:pt x="21826" y="13935"/>
                  <a:pt x="21860" y="13935"/>
                </a:cubicBezTo>
                <a:close/>
                <a:moveTo>
                  <a:pt x="26288" y="14295"/>
                </a:moveTo>
                <a:cubicBezTo>
                  <a:pt x="26298" y="14295"/>
                  <a:pt x="26304" y="14318"/>
                  <a:pt x="26315" y="14362"/>
                </a:cubicBezTo>
                <a:cubicBezTo>
                  <a:pt x="26292" y="14385"/>
                  <a:pt x="26292" y="14732"/>
                  <a:pt x="26292" y="15101"/>
                </a:cubicBezTo>
                <a:lnTo>
                  <a:pt x="26292" y="15794"/>
                </a:lnTo>
                <a:lnTo>
                  <a:pt x="26107" y="16002"/>
                </a:lnTo>
                <a:cubicBezTo>
                  <a:pt x="26038" y="16118"/>
                  <a:pt x="25645" y="16488"/>
                  <a:pt x="25275" y="16834"/>
                </a:cubicBezTo>
                <a:cubicBezTo>
                  <a:pt x="24005" y="18059"/>
                  <a:pt x="23427" y="18682"/>
                  <a:pt x="23081" y="19375"/>
                </a:cubicBezTo>
                <a:lnTo>
                  <a:pt x="22988" y="19560"/>
                </a:lnTo>
                <a:lnTo>
                  <a:pt x="22965" y="19445"/>
                </a:lnTo>
                <a:cubicBezTo>
                  <a:pt x="22873" y="18890"/>
                  <a:pt x="22965" y="18428"/>
                  <a:pt x="23196" y="17943"/>
                </a:cubicBezTo>
                <a:cubicBezTo>
                  <a:pt x="23543" y="17250"/>
                  <a:pt x="23774" y="16950"/>
                  <a:pt x="24906" y="15864"/>
                </a:cubicBezTo>
                <a:cubicBezTo>
                  <a:pt x="25784" y="14963"/>
                  <a:pt x="26061" y="14685"/>
                  <a:pt x="26223" y="14385"/>
                </a:cubicBezTo>
                <a:cubicBezTo>
                  <a:pt x="26259" y="14324"/>
                  <a:pt x="26276" y="14295"/>
                  <a:pt x="26288" y="14295"/>
                </a:cubicBezTo>
                <a:close/>
                <a:moveTo>
                  <a:pt x="7731" y="18936"/>
                </a:moveTo>
                <a:cubicBezTo>
                  <a:pt x="7920" y="18936"/>
                  <a:pt x="8204" y="19053"/>
                  <a:pt x="8710" y="19306"/>
                </a:cubicBezTo>
                <a:cubicBezTo>
                  <a:pt x="9010" y="19445"/>
                  <a:pt x="9357" y="19653"/>
                  <a:pt x="9449" y="19699"/>
                </a:cubicBezTo>
                <a:lnTo>
                  <a:pt x="9634" y="19814"/>
                </a:lnTo>
                <a:lnTo>
                  <a:pt x="9218" y="19791"/>
                </a:lnTo>
                <a:cubicBezTo>
                  <a:pt x="8987" y="19791"/>
                  <a:pt x="8548" y="19722"/>
                  <a:pt x="8248" y="19676"/>
                </a:cubicBezTo>
                <a:cubicBezTo>
                  <a:pt x="7740" y="19583"/>
                  <a:pt x="6769" y="19491"/>
                  <a:pt x="6654" y="19491"/>
                </a:cubicBezTo>
                <a:cubicBezTo>
                  <a:pt x="6631" y="19491"/>
                  <a:pt x="7000" y="19283"/>
                  <a:pt x="7555" y="18983"/>
                </a:cubicBezTo>
                <a:cubicBezTo>
                  <a:pt x="7605" y="18952"/>
                  <a:pt x="7661" y="18936"/>
                  <a:pt x="7731" y="18936"/>
                </a:cubicBezTo>
                <a:close/>
                <a:moveTo>
                  <a:pt x="21117" y="17296"/>
                </a:moveTo>
                <a:cubicBezTo>
                  <a:pt x="21117" y="17296"/>
                  <a:pt x="21209" y="17412"/>
                  <a:pt x="21325" y="17620"/>
                </a:cubicBezTo>
                <a:cubicBezTo>
                  <a:pt x="21417" y="17804"/>
                  <a:pt x="21625" y="18151"/>
                  <a:pt x="21810" y="18405"/>
                </a:cubicBezTo>
                <a:cubicBezTo>
                  <a:pt x="21995" y="18659"/>
                  <a:pt x="22272" y="19029"/>
                  <a:pt x="22411" y="19214"/>
                </a:cubicBezTo>
                <a:cubicBezTo>
                  <a:pt x="22711" y="19560"/>
                  <a:pt x="22711" y="19560"/>
                  <a:pt x="22734" y="19791"/>
                </a:cubicBezTo>
                <a:cubicBezTo>
                  <a:pt x="22757" y="19907"/>
                  <a:pt x="22757" y="20022"/>
                  <a:pt x="22757" y="20022"/>
                </a:cubicBezTo>
                <a:cubicBezTo>
                  <a:pt x="22757" y="20023"/>
                  <a:pt x="22756" y="20023"/>
                  <a:pt x="22756" y="20023"/>
                </a:cubicBezTo>
                <a:cubicBezTo>
                  <a:pt x="22713" y="20023"/>
                  <a:pt x="21945" y="19187"/>
                  <a:pt x="21717" y="18890"/>
                </a:cubicBezTo>
                <a:cubicBezTo>
                  <a:pt x="21440" y="18544"/>
                  <a:pt x="21348" y="18428"/>
                  <a:pt x="21209" y="18197"/>
                </a:cubicBezTo>
                <a:cubicBezTo>
                  <a:pt x="21094" y="18035"/>
                  <a:pt x="21094" y="17989"/>
                  <a:pt x="21094" y="17689"/>
                </a:cubicBezTo>
                <a:cubicBezTo>
                  <a:pt x="21094" y="17481"/>
                  <a:pt x="21094" y="17296"/>
                  <a:pt x="21117" y="17296"/>
                </a:cubicBezTo>
                <a:close/>
                <a:moveTo>
                  <a:pt x="9842" y="18336"/>
                </a:moveTo>
                <a:cubicBezTo>
                  <a:pt x="9865" y="18336"/>
                  <a:pt x="10004" y="18405"/>
                  <a:pt x="10119" y="18428"/>
                </a:cubicBezTo>
                <a:cubicBezTo>
                  <a:pt x="10582" y="18567"/>
                  <a:pt x="12083" y="19329"/>
                  <a:pt x="12545" y="19583"/>
                </a:cubicBezTo>
                <a:cubicBezTo>
                  <a:pt x="13076" y="19923"/>
                  <a:pt x="13256" y="20048"/>
                  <a:pt x="13192" y="20048"/>
                </a:cubicBezTo>
                <a:cubicBezTo>
                  <a:pt x="13186" y="20048"/>
                  <a:pt x="13178" y="20047"/>
                  <a:pt x="13169" y="20046"/>
                </a:cubicBezTo>
                <a:cubicBezTo>
                  <a:pt x="12384" y="19907"/>
                  <a:pt x="11413" y="19791"/>
                  <a:pt x="10582" y="19768"/>
                </a:cubicBezTo>
                <a:lnTo>
                  <a:pt x="9912" y="19722"/>
                </a:lnTo>
                <a:lnTo>
                  <a:pt x="9680" y="19583"/>
                </a:lnTo>
                <a:cubicBezTo>
                  <a:pt x="9195" y="19260"/>
                  <a:pt x="8225" y="18844"/>
                  <a:pt x="7971" y="18844"/>
                </a:cubicBezTo>
                <a:cubicBezTo>
                  <a:pt x="7763" y="18844"/>
                  <a:pt x="7878" y="18775"/>
                  <a:pt x="8502" y="18590"/>
                </a:cubicBezTo>
                <a:cubicBezTo>
                  <a:pt x="8987" y="18451"/>
                  <a:pt x="9449" y="18359"/>
                  <a:pt x="9842" y="18336"/>
                </a:cubicBezTo>
                <a:close/>
                <a:moveTo>
                  <a:pt x="7116" y="19699"/>
                </a:moveTo>
                <a:cubicBezTo>
                  <a:pt x="7116" y="19699"/>
                  <a:pt x="7255" y="19722"/>
                  <a:pt x="7439" y="19745"/>
                </a:cubicBezTo>
                <a:cubicBezTo>
                  <a:pt x="7601" y="19791"/>
                  <a:pt x="7901" y="19838"/>
                  <a:pt x="8063" y="19884"/>
                </a:cubicBezTo>
                <a:cubicBezTo>
                  <a:pt x="8364" y="19930"/>
                  <a:pt x="9218" y="20022"/>
                  <a:pt x="9311" y="20022"/>
                </a:cubicBezTo>
                <a:cubicBezTo>
                  <a:pt x="9357" y="20022"/>
                  <a:pt x="9103" y="20161"/>
                  <a:pt x="8849" y="20253"/>
                </a:cubicBezTo>
                <a:cubicBezTo>
                  <a:pt x="8641" y="20346"/>
                  <a:pt x="8179" y="20461"/>
                  <a:pt x="8063" y="20461"/>
                </a:cubicBezTo>
                <a:cubicBezTo>
                  <a:pt x="8040" y="20461"/>
                  <a:pt x="7901" y="20346"/>
                  <a:pt x="7717" y="20161"/>
                </a:cubicBezTo>
                <a:cubicBezTo>
                  <a:pt x="7555" y="19999"/>
                  <a:pt x="7347" y="19838"/>
                  <a:pt x="7255" y="19791"/>
                </a:cubicBezTo>
                <a:cubicBezTo>
                  <a:pt x="7162" y="19722"/>
                  <a:pt x="7116" y="19699"/>
                  <a:pt x="7116" y="19699"/>
                </a:cubicBezTo>
                <a:close/>
                <a:moveTo>
                  <a:pt x="10607" y="18290"/>
                </a:moveTo>
                <a:cubicBezTo>
                  <a:pt x="10951" y="18290"/>
                  <a:pt x="11459" y="18320"/>
                  <a:pt x="11968" y="18382"/>
                </a:cubicBezTo>
                <a:lnTo>
                  <a:pt x="12799" y="18451"/>
                </a:lnTo>
                <a:lnTo>
                  <a:pt x="13123" y="18613"/>
                </a:lnTo>
                <a:cubicBezTo>
                  <a:pt x="13562" y="18844"/>
                  <a:pt x="13724" y="18960"/>
                  <a:pt x="14301" y="19375"/>
                </a:cubicBezTo>
                <a:cubicBezTo>
                  <a:pt x="14902" y="19884"/>
                  <a:pt x="15248" y="20138"/>
                  <a:pt x="15572" y="20369"/>
                </a:cubicBezTo>
                <a:cubicBezTo>
                  <a:pt x="15755" y="20479"/>
                  <a:pt x="15836" y="20545"/>
                  <a:pt x="15817" y="20545"/>
                </a:cubicBezTo>
                <a:cubicBezTo>
                  <a:pt x="15811" y="20545"/>
                  <a:pt x="15799" y="20540"/>
                  <a:pt x="15780" y="20531"/>
                </a:cubicBezTo>
                <a:cubicBezTo>
                  <a:pt x="15757" y="20531"/>
                  <a:pt x="15295" y="20461"/>
                  <a:pt x="14740" y="20346"/>
                </a:cubicBezTo>
                <a:lnTo>
                  <a:pt x="13724" y="20161"/>
                </a:lnTo>
                <a:lnTo>
                  <a:pt x="13100" y="19768"/>
                </a:lnTo>
                <a:cubicBezTo>
                  <a:pt x="12753" y="19537"/>
                  <a:pt x="12337" y="19306"/>
                  <a:pt x="12222" y="19214"/>
                </a:cubicBezTo>
                <a:cubicBezTo>
                  <a:pt x="11829" y="19006"/>
                  <a:pt x="10859" y="18567"/>
                  <a:pt x="10489" y="18428"/>
                </a:cubicBezTo>
                <a:cubicBezTo>
                  <a:pt x="10258" y="18336"/>
                  <a:pt x="10166" y="18313"/>
                  <a:pt x="10235" y="18313"/>
                </a:cubicBezTo>
                <a:cubicBezTo>
                  <a:pt x="10304" y="18297"/>
                  <a:pt x="10435" y="18290"/>
                  <a:pt x="10607" y="18290"/>
                </a:cubicBezTo>
                <a:close/>
                <a:moveTo>
                  <a:pt x="13284" y="18524"/>
                </a:moveTo>
                <a:cubicBezTo>
                  <a:pt x="13319" y="18536"/>
                  <a:pt x="13517" y="18575"/>
                  <a:pt x="13747" y="18613"/>
                </a:cubicBezTo>
                <a:cubicBezTo>
                  <a:pt x="14024" y="18659"/>
                  <a:pt x="14509" y="18752"/>
                  <a:pt x="14833" y="18844"/>
                </a:cubicBezTo>
                <a:lnTo>
                  <a:pt x="15410" y="18983"/>
                </a:lnTo>
                <a:lnTo>
                  <a:pt x="15895" y="19352"/>
                </a:lnTo>
                <a:cubicBezTo>
                  <a:pt x="16149" y="19560"/>
                  <a:pt x="16612" y="19907"/>
                  <a:pt x="16866" y="20138"/>
                </a:cubicBezTo>
                <a:cubicBezTo>
                  <a:pt x="17166" y="20369"/>
                  <a:pt x="17536" y="20692"/>
                  <a:pt x="17744" y="20831"/>
                </a:cubicBezTo>
                <a:cubicBezTo>
                  <a:pt x="17928" y="20970"/>
                  <a:pt x="18090" y="21108"/>
                  <a:pt x="18090" y="21108"/>
                </a:cubicBezTo>
                <a:lnTo>
                  <a:pt x="17790" y="21062"/>
                </a:lnTo>
                <a:cubicBezTo>
                  <a:pt x="17651" y="20993"/>
                  <a:pt x="17212" y="20877"/>
                  <a:pt x="16866" y="20808"/>
                </a:cubicBezTo>
                <a:cubicBezTo>
                  <a:pt x="16334" y="20646"/>
                  <a:pt x="16196" y="20600"/>
                  <a:pt x="16057" y="20508"/>
                </a:cubicBezTo>
                <a:cubicBezTo>
                  <a:pt x="15965" y="20461"/>
                  <a:pt x="15734" y="20277"/>
                  <a:pt x="15549" y="20138"/>
                </a:cubicBezTo>
                <a:cubicBezTo>
                  <a:pt x="15202" y="19907"/>
                  <a:pt x="14856" y="19653"/>
                  <a:pt x="14163" y="19098"/>
                </a:cubicBezTo>
                <a:cubicBezTo>
                  <a:pt x="13955" y="18960"/>
                  <a:pt x="13654" y="18752"/>
                  <a:pt x="13516" y="18659"/>
                </a:cubicBezTo>
                <a:cubicBezTo>
                  <a:pt x="13400" y="18582"/>
                  <a:pt x="13300" y="18537"/>
                  <a:pt x="13284" y="18524"/>
                </a:cubicBezTo>
                <a:close/>
                <a:moveTo>
                  <a:pt x="10350" y="20022"/>
                </a:moveTo>
                <a:cubicBezTo>
                  <a:pt x="10628" y="20022"/>
                  <a:pt x="11090" y="20022"/>
                  <a:pt x="11321" y="20046"/>
                </a:cubicBezTo>
                <a:cubicBezTo>
                  <a:pt x="11852" y="20069"/>
                  <a:pt x="12823" y="20230"/>
                  <a:pt x="12823" y="20253"/>
                </a:cubicBezTo>
                <a:cubicBezTo>
                  <a:pt x="12823" y="20277"/>
                  <a:pt x="11529" y="20716"/>
                  <a:pt x="10859" y="20923"/>
                </a:cubicBezTo>
                <a:cubicBezTo>
                  <a:pt x="10166" y="21108"/>
                  <a:pt x="9819" y="21178"/>
                  <a:pt x="9241" y="21201"/>
                </a:cubicBezTo>
                <a:lnTo>
                  <a:pt x="8849" y="21224"/>
                </a:lnTo>
                <a:lnTo>
                  <a:pt x="8502" y="20877"/>
                </a:lnTo>
                <a:lnTo>
                  <a:pt x="8156" y="20531"/>
                </a:lnTo>
                <a:lnTo>
                  <a:pt x="8294" y="20531"/>
                </a:lnTo>
                <a:cubicBezTo>
                  <a:pt x="8548" y="20531"/>
                  <a:pt x="9080" y="20392"/>
                  <a:pt x="9426" y="20184"/>
                </a:cubicBezTo>
                <a:lnTo>
                  <a:pt x="9750" y="20022"/>
                </a:lnTo>
                <a:close/>
                <a:moveTo>
                  <a:pt x="15786" y="19080"/>
                </a:moveTo>
                <a:cubicBezTo>
                  <a:pt x="15830" y="19097"/>
                  <a:pt x="16044" y="19162"/>
                  <a:pt x="16357" y="19260"/>
                </a:cubicBezTo>
                <a:cubicBezTo>
                  <a:pt x="16796" y="19422"/>
                  <a:pt x="16958" y="19537"/>
                  <a:pt x="17397" y="19884"/>
                </a:cubicBezTo>
                <a:cubicBezTo>
                  <a:pt x="17721" y="20138"/>
                  <a:pt x="19014" y="21386"/>
                  <a:pt x="18991" y="21409"/>
                </a:cubicBezTo>
                <a:cubicBezTo>
                  <a:pt x="18987" y="21411"/>
                  <a:pt x="18981" y="21412"/>
                  <a:pt x="18974" y="21412"/>
                </a:cubicBezTo>
                <a:cubicBezTo>
                  <a:pt x="18897" y="21412"/>
                  <a:pt x="18666" y="21312"/>
                  <a:pt x="18645" y="21270"/>
                </a:cubicBezTo>
                <a:cubicBezTo>
                  <a:pt x="18598" y="21224"/>
                  <a:pt x="18575" y="21201"/>
                  <a:pt x="18552" y="21201"/>
                </a:cubicBezTo>
                <a:cubicBezTo>
                  <a:pt x="18483" y="21201"/>
                  <a:pt x="17882" y="20739"/>
                  <a:pt x="17027" y="20022"/>
                </a:cubicBezTo>
                <a:cubicBezTo>
                  <a:pt x="16727" y="19768"/>
                  <a:pt x="16334" y="19468"/>
                  <a:pt x="16126" y="19329"/>
                </a:cubicBezTo>
                <a:cubicBezTo>
                  <a:pt x="15963" y="19207"/>
                  <a:pt x="15818" y="19103"/>
                  <a:pt x="15786" y="19080"/>
                </a:cubicBezTo>
                <a:close/>
                <a:moveTo>
                  <a:pt x="13285" y="20300"/>
                </a:moveTo>
                <a:cubicBezTo>
                  <a:pt x="13285" y="20300"/>
                  <a:pt x="13400" y="20346"/>
                  <a:pt x="13562" y="20369"/>
                </a:cubicBezTo>
                <a:cubicBezTo>
                  <a:pt x="13700" y="20392"/>
                  <a:pt x="13862" y="20415"/>
                  <a:pt x="13932" y="20461"/>
                </a:cubicBezTo>
                <a:lnTo>
                  <a:pt x="14047" y="20484"/>
                </a:lnTo>
                <a:lnTo>
                  <a:pt x="13955" y="20508"/>
                </a:lnTo>
                <a:cubicBezTo>
                  <a:pt x="13908" y="20531"/>
                  <a:pt x="13631" y="20646"/>
                  <a:pt x="13354" y="20762"/>
                </a:cubicBezTo>
                <a:cubicBezTo>
                  <a:pt x="12592" y="21108"/>
                  <a:pt x="12430" y="21178"/>
                  <a:pt x="11644" y="21409"/>
                </a:cubicBezTo>
                <a:cubicBezTo>
                  <a:pt x="10859" y="21640"/>
                  <a:pt x="10374" y="21755"/>
                  <a:pt x="9888" y="21848"/>
                </a:cubicBezTo>
                <a:lnTo>
                  <a:pt x="9542" y="21894"/>
                </a:lnTo>
                <a:lnTo>
                  <a:pt x="9288" y="21663"/>
                </a:lnTo>
                <a:cubicBezTo>
                  <a:pt x="8872" y="21316"/>
                  <a:pt x="8872" y="21339"/>
                  <a:pt x="9449" y="21316"/>
                </a:cubicBezTo>
                <a:cubicBezTo>
                  <a:pt x="9750" y="21316"/>
                  <a:pt x="10027" y="21293"/>
                  <a:pt x="10143" y="21270"/>
                </a:cubicBezTo>
                <a:cubicBezTo>
                  <a:pt x="10489" y="21178"/>
                  <a:pt x="11390" y="20923"/>
                  <a:pt x="11714" y="20808"/>
                </a:cubicBezTo>
                <a:cubicBezTo>
                  <a:pt x="12291" y="20577"/>
                  <a:pt x="12799" y="20392"/>
                  <a:pt x="13054" y="20369"/>
                </a:cubicBezTo>
                <a:cubicBezTo>
                  <a:pt x="13215" y="20323"/>
                  <a:pt x="13285" y="20300"/>
                  <a:pt x="13285" y="20300"/>
                </a:cubicBezTo>
                <a:close/>
                <a:moveTo>
                  <a:pt x="26286" y="15973"/>
                </a:moveTo>
                <a:cubicBezTo>
                  <a:pt x="26290" y="15973"/>
                  <a:pt x="26292" y="15975"/>
                  <a:pt x="26292" y="15979"/>
                </a:cubicBezTo>
                <a:cubicBezTo>
                  <a:pt x="26246" y="16025"/>
                  <a:pt x="26246" y="16233"/>
                  <a:pt x="26223" y="16441"/>
                </a:cubicBezTo>
                <a:cubicBezTo>
                  <a:pt x="26176" y="17111"/>
                  <a:pt x="26038" y="17828"/>
                  <a:pt x="25945" y="17989"/>
                </a:cubicBezTo>
                <a:cubicBezTo>
                  <a:pt x="25876" y="18082"/>
                  <a:pt x="25691" y="18382"/>
                  <a:pt x="25460" y="18636"/>
                </a:cubicBezTo>
                <a:cubicBezTo>
                  <a:pt x="24305" y="20022"/>
                  <a:pt x="23751" y="20993"/>
                  <a:pt x="23566" y="21894"/>
                </a:cubicBezTo>
                <a:lnTo>
                  <a:pt x="23543" y="22148"/>
                </a:lnTo>
                <a:lnTo>
                  <a:pt x="23473" y="22009"/>
                </a:lnTo>
                <a:cubicBezTo>
                  <a:pt x="23312" y="21570"/>
                  <a:pt x="23057" y="20461"/>
                  <a:pt x="23057" y="20022"/>
                </a:cubicBezTo>
                <a:cubicBezTo>
                  <a:pt x="23057" y="19814"/>
                  <a:pt x="23057" y="19768"/>
                  <a:pt x="23196" y="19491"/>
                </a:cubicBezTo>
                <a:cubicBezTo>
                  <a:pt x="23519" y="18867"/>
                  <a:pt x="23889" y="18428"/>
                  <a:pt x="25067" y="17250"/>
                </a:cubicBezTo>
                <a:cubicBezTo>
                  <a:pt x="25622" y="16695"/>
                  <a:pt x="26107" y="16187"/>
                  <a:pt x="26176" y="16095"/>
                </a:cubicBezTo>
                <a:cubicBezTo>
                  <a:pt x="26215" y="16018"/>
                  <a:pt x="26269" y="15973"/>
                  <a:pt x="26286" y="15973"/>
                </a:cubicBezTo>
                <a:close/>
                <a:moveTo>
                  <a:pt x="17298" y="19654"/>
                </a:moveTo>
                <a:cubicBezTo>
                  <a:pt x="17326" y="19654"/>
                  <a:pt x="17748" y="19844"/>
                  <a:pt x="18252" y="20115"/>
                </a:cubicBezTo>
                <a:cubicBezTo>
                  <a:pt x="18760" y="20346"/>
                  <a:pt x="18945" y="20484"/>
                  <a:pt x="19569" y="20854"/>
                </a:cubicBezTo>
                <a:cubicBezTo>
                  <a:pt x="19869" y="21062"/>
                  <a:pt x="20077" y="21224"/>
                  <a:pt x="20516" y="21663"/>
                </a:cubicBezTo>
                <a:lnTo>
                  <a:pt x="21047" y="22217"/>
                </a:lnTo>
                <a:lnTo>
                  <a:pt x="21047" y="22217"/>
                </a:lnTo>
                <a:lnTo>
                  <a:pt x="20886" y="22148"/>
                </a:lnTo>
                <a:cubicBezTo>
                  <a:pt x="20793" y="22125"/>
                  <a:pt x="20447" y="21986"/>
                  <a:pt x="20100" y="21848"/>
                </a:cubicBezTo>
                <a:cubicBezTo>
                  <a:pt x="19754" y="21686"/>
                  <a:pt x="19476" y="21570"/>
                  <a:pt x="19407" y="21547"/>
                </a:cubicBezTo>
                <a:cubicBezTo>
                  <a:pt x="19384" y="21524"/>
                  <a:pt x="19014" y="21178"/>
                  <a:pt x="18598" y="20808"/>
                </a:cubicBezTo>
                <a:cubicBezTo>
                  <a:pt x="17928" y="20161"/>
                  <a:pt x="17651" y="19930"/>
                  <a:pt x="17328" y="19676"/>
                </a:cubicBezTo>
                <a:cubicBezTo>
                  <a:pt x="17302" y="19661"/>
                  <a:pt x="17292" y="19654"/>
                  <a:pt x="17298" y="19654"/>
                </a:cubicBezTo>
                <a:close/>
                <a:moveTo>
                  <a:pt x="20861" y="21755"/>
                </a:moveTo>
                <a:cubicBezTo>
                  <a:pt x="20848" y="21759"/>
                  <a:pt x="20959" y="21805"/>
                  <a:pt x="21047" y="21894"/>
                </a:cubicBezTo>
                <a:cubicBezTo>
                  <a:pt x="21463" y="22194"/>
                  <a:pt x="21741" y="22448"/>
                  <a:pt x="21694" y="22448"/>
                </a:cubicBezTo>
                <a:cubicBezTo>
                  <a:pt x="21671" y="22448"/>
                  <a:pt x="21579" y="22402"/>
                  <a:pt x="21533" y="22379"/>
                </a:cubicBezTo>
                <a:cubicBezTo>
                  <a:pt x="21418" y="22310"/>
                  <a:pt x="20807" y="21767"/>
                  <a:pt x="20861" y="21755"/>
                </a:cubicBezTo>
                <a:close/>
                <a:moveTo>
                  <a:pt x="14473" y="20547"/>
                </a:moveTo>
                <a:cubicBezTo>
                  <a:pt x="14542" y="20547"/>
                  <a:pt x="14658" y="20569"/>
                  <a:pt x="14902" y="20623"/>
                </a:cubicBezTo>
                <a:cubicBezTo>
                  <a:pt x="15364" y="20716"/>
                  <a:pt x="16334" y="20923"/>
                  <a:pt x="16357" y="20947"/>
                </a:cubicBezTo>
                <a:cubicBezTo>
                  <a:pt x="16357" y="20947"/>
                  <a:pt x="16173" y="21062"/>
                  <a:pt x="15918" y="21178"/>
                </a:cubicBezTo>
                <a:cubicBezTo>
                  <a:pt x="15664" y="21293"/>
                  <a:pt x="14994" y="21640"/>
                  <a:pt x="14417" y="21917"/>
                </a:cubicBezTo>
                <a:cubicBezTo>
                  <a:pt x="13377" y="22471"/>
                  <a:pt x="13169" y="22564"/>
                  <a:pt x="12799" y="22679"/>
                </a:cubicBezTo>
                <a:cubicBezTo>
                  <a:pt x="12430" y="22795"/>
                  <a:pt x="11829" y="22887"/>
                  <a:pt x="11205" y="22933"/>
                </a:cubicBezTo>
                <a:lnTo>
                  <a:pt x="10905" y="22957"/>
                </a:lnTo>
                <a:lnTo>
                  <a:pt x="10628" y="22772"/>
                </a:lnTo>
                <a:cubicBezTo>
                  <a:pt x="10489" y="22656"/>
                  <a:pt x="10212" y="22448"/>
                  <a:pt x="10004" y="22310"/>
                </a:cubicBezTo>
                <a:lnTo>
                  <a:pt x="9657" y="22009"/>
                </a:lnTo>
                <a:lnTo>
                  <a:pt x="10027" y="21986"/>
                </a:lnTo>
                <a:cubicBezTo>
                  <a:pt x="10859" y="21894"/>
                  <a:pt x="12199" y="21501"/>
                  <a:pt x="13285" y="20993"/>
                </a:cubicBezTo>
                <a:cubicBezTo>
                  <a:pt x="13839" y="20739"/>
                  <a:pt x="14163" y="20623"/>
                  <a:pt x="14370" y="20577"/>
                </a:cubicBezTo>
                <a:cubicBezTo>
                  <a:pt x="14399" y="20558"/>
                  <a:pt x="14424" y="20547"/>
                  <a:pt x="14473" y="20547"/>
                </a:cubicBezTo>
                <a:close/>
                <a:moveTo>
                  <a:pt x="25922" y="18220"/>
                </a:moveTo>
                <a:cubicBezTo>
                  <a:pt x="25922" y="18267"/>
                  <a:pt x="25853" y="18498"/>
                  <a:pt x="25807" y="18775"/>
                </a:cubicBezTo>
                <a:cubicBezTo>
                  <a:pt x="25530" y="19722"/>
                  <a:pt x="25460" y="19953"/>
                  <a:pt x="25067" y="20508"/>
                </a:cubicBezTo>
                <a:cubicBezTo>
                  <a:pt x="24582" y="21224"/>
                  <a:pt x="24236" y="22056"/>
                  <a:pt x="24097" y="22772"/>
                </a:cubicBezTo>
                <a:cubicBezTo>
                  <a:pt x="24050" y="23006"/>
                  <a:pt x="24027" y="23121"/>
                  <a:pt x="23989" y="23121"/>
                </a:cubicBezTo>
                <a:cubicBezTo>
                  <a:pt x="23951" y="23121"/>
                  <a:pt x="23899" y="23012"/>
                  <a:pt x="23797" y="22795"/>
                </a:cubicBezTo>
                <a:lnTo>
                  <a:pt x="23635" y="22379"/>
                </a:lnTo>
                <a:lnTo>
                  <a:pt x="23681" y="22032"/>
                </a:lnTo>
                <a:cubicBezTo>
                  <a:pt x="23727" y="21848"/>
                  <a:pt x="23774" y="21570"/>
                  <a:pt x="23843" y="21432"/>
                </a:cubicBezTo>
                <a:cubicBezTo>
                  <a:pt x="24005" y="20854"/>
                  <a:pt x="24490" y="20022"/>
                  <a:pt x="25160" y="19191"/>
                </a:cubicBezTo>
                <a:cubicBezTo>
                  <a:pt x="25345" y="18983"/>
                  <a:pt x="25576" y="18682"/>
                  <a:pt x="25691" y="18521"/>
                </a:cubicBezTo>
                <a:cubicBezTo>
                  <a:pt x="25807" y="18336"/>
                  <a:pt x="25922" y="18220"/>
                  <a:pt x="25922" y="18220"/>
                </a:cubicBezTo>
                <a:close/>
                <a:moveTo>
                  <a:pt x="21047" y="18151"/>
                </a:moveTo>
                <a:lnTo>
                  <a:pt x="21232" y="18428"/>
                </a:lnTo>
                <a:cubicBezTo>
                  <a:pt x="21348" y="18613"/>
                  <a:pt x="21556" y="18867"/>
                  <a:pt x="21671" y="19029"/>
                </a:cubicBezTo>
                <a:cubicBezTo>
                  <a:pt x="21925" y="19375"/>
                  <a:pt x="22688" y="20138"/>
                  <a:pt x="22734" y="20138"/>
                </a:cubicBezTo>
                <a:cubicBezTo>
                  <a:pt x="22757" y="20138"/>
                  <a:pt x="22826" y="20346"/>
                  <a:pt x="22849" y="20623"/>
                </a:cubicBezTo>
                <a:cubicBezTo>
                  <a:pt x="22988" y="21386"/>
                  <a:pt x="23404" y="22541"/>
                  <a:pt x="23797" y="23303"/>
                </a:cubicBezTo>
                <a:cubicBezTo>
                  <a:pt x="23859" y="23407"/>
                  <a:pt x="23884" y="23492"/>
                  <a:pt x="23872" y="23492"/>
                </a:cubicBezTo>
                <a:cubicBezTo>
                  <a:pt x="23870" y="23492"/>
                  <a:pt x="23868" y="23490"/>
                  <a:pt x="23866" y="23488"/>
                </a:cubicBezTo>
                <a:cubicBezTo>
                  <a:pt x="23727" y="23396"/>
                  <a:pt x="22919" y="22587"/>
                  <a:pt x="22688" y="22310"/>
                </a:cubicBezTo>
                <a:cubicBezTo>
                  <a:pt x="22133" y="21617"/>
                  <a:pt x="21902" y="21201"/>
                  <a:pt x="21533" y="20253"/>
                </a:cubicBezTo>
                <a:cubicBezTo>
                  <a:pt x="21209" y="19491"/>
                  <a:pt x="21117" y="19121"/>
                  <a:pt x="21094" y="18451"/>
                </a:cubicBezTo>
                <a:lnTo>
                  <a:pt x="21047" y="18151"/>
                </a:lnTo>
                <a:close/>
                <a:moveTo>
                  <a:pt x="25018" y="20826"/>
                </a:moveTo>
                <a:cubicBezTo>
                  <a:pt x="25030" y="20826"/>
                  <a:pt x="25008" y="20898"/>
                  <a:pt x="24952" y="21039"/>
                </a:cubicBezTo>
                <a:cubicBezTo>
                  <a:pt x="24836" y="21293"/>
                  <a:pt x="24744" y="21686"/>
                  <a:pt x="24698" y="22102"/>
                </a:cubicBezTo>
                <a:cubicBezTo>
                  <a:pt x="24628" y="22471"/>
                  <a:pt x="24490" y="23049"/>
                  <a:pt x="24351" y="23419"/>
                </a:cubicBezTo>
                <a:lnTo>
                  <a:pt x="24259" y="23650"/>
                </a:lnTo>
                <a:lnTo>
                  <a:pt x="24213" y="23580"/>
                </a:lnTo>
                <a:cubicBezTo>
                  <a:pt x="24120" y="23419"/>
                  <a:pt x="24120" y="23257"/>
                  <a:pt x="24213" y="22841"/>
                </a:cubicBezTo>
                <a:cubicBezTo>
                  <a:pt x="24328" y="22333"/>
                  <a:pt x="24490" y="21848"/>
                  <a:pt x="24744" y="21293"/>
                </a:cubicBezTo>
                <a:cubicBezTo>
                  <a:pt x="24908" y="20978"/>
                  <a:pt x="25000" y="20826"/>
                  <a:pt x="25018" y="20826"/>
                </a:cubicBezTo>
                <a:close/>
                <a:moveTo>
                  <a:pt x="16717" y="21047"/>
                </a:moveTo>
                <a:cubicBezTo>
                  <a:pt x="16733" y="21047"/>
                  <a:pt x="16745" y="21051"/>
                  <a:pt x="16750" y="21062"/>
                </a:cubicBezTo>
                <a:cubicBezTo>
                  <a:pt x="16750" y="21058"/>
                  <a:pt x="16757" y="21056"/>
                  <a:pt x="16770" y="21056"/>
                </a:cubicBezTo>
                <a:cubicBezTo>
                  <a:pt x="16831" y="21056"/>
                  <a:pt x="17033" y="21101"/>
                  <a:pt x="17282" y="21178"/>
                </a:cubicBezTo>
                <a:cubicBezTo>
                  <a:pt x="17536" y="21270"/>
                  <a:pt x="17859" y="21339"/>
                  <a:pt x="17952" y="21386"/>
                </a:cubicBezTo>
                <a:lnTo>
                  <a:pt x="18113" y="21432"/>
                </a:lnTo>
                <a:lnTo>
                  <a:pt x="17674" y="21663"/>
                </a:lnTo>
                <a:cubicBezTo>
                  <a:pt x="17443" y="21778"/>
                  <a:pt x="17051" y="22009"/>
                  <a:pt x="16819" y="22148"/>
                </a:cubicBezTo>
                <a:cubicBezTo>
                  <a:pt x="15225" y="23072"/>
                  <a:pt x="13585" y="23696"/>
                  <a:pt x="12522" y="23742"/>
                </a:cubicBezTo>
                <a:lnTo>
                  <a:pt x="12176" y="23765"/>
                </a:lnTo>
                <a:lnTo>
                  <a:pt x="11852" y="23603"/>
                </a:lnTo>
                <a:cubicBezTo>
                  <a:pt x="11667" y="23511"/>
                  <a:pt x="11436" y="23349"/>
                  <a:pt x="11298" y="23257"/>
                </a:cubicBezTo>
                <a:lnTo>
                  <a:pt x="11044" y="23072"/>
                </a:lnTo>
                <a:lnTo>
                  <a:pt x="11321" y="23072"/>
                </a:lnTo>
                <a:cubicBezTo>
                  <a:pt x="12337" y="23072"/>
                  <a:pt x="13054" y="22887"/>
                  <a:pt x="14070" y="22333"/>
                </a:cubicBezTo>
                <a:cubicBezTo>
                  <a:pt x="14602" y="22032"/>
                  <a:pt x="16103" y="21293"/>
                  <a:pt x="16450" y="21131"/>
                </a:cubicBezTo>
                <a:cubicBezTo>
                  <a:pt x="16556" y="21096"/>
                  <a:pt x="16663" y="21047"/>
                  <a:pt x="16717" y="21047"/>
                </a:cubicBezTo>
                <a:close/>
                <a:moveTo>
                  <a:pt x="18305" y="21519"/>
                </a:moveTo>
                <a:cubicBezTo>
                  <a:pt x="18313" y="21519"/>
                  <a:pt x="18318" y="21521"/>
                  <a:pt x="18321" y="21524"/>
                </a:cubicBezTo>
                <a:cubicBezTo>
                  <a:pt x="18324" y="21521"/>
                  <a:pt x="18331" y="21520"/>
                  <a:pt x="18341" y="21520"/>
                </a:cubicBezTo>
                <a:cubicBezTo>
                  <a:pt x="18406" y="21520"/>
                  <a:pt x="18606" y="21580"/>
                  <a:pt x="18806" y="21640"/>
                </a:cubicBezTo>
                <a:lnTo>
                  <a:pt x="19245" y="21778"/>
                </a:lnTo>
                <a:lnTo>
                  <a:pt x="18552" y="22217"/>
                </a:lnTo>
                <a:cubicBezTo>
                  <a:pt x="17536" y="22887"/>
                  <a:pt x="16519" y="23465"/>
                  <a:pt x="16149" y="23650"/>
                </a:cubicBezTo>
                <a:cubicBezTo>
                  <a:pt x="15526" y="23973"/>
                  <a:pt x="14625" y="24273"/>
                  <a:pt x="13978" y="24389"/>
                </a:cubicBezTo>
                <a:lnTo>
                  <a:pt x="13724" y="24435"/>
                </a:lnTo>
                <a:lnTo>
                  <a:pt x="13400" y="24320"/>
                </a:lnTo>
                <a:cubicBezTo>
                  <a:pt x="13238" y="24273"/>
                  <a:pt x="12915" y="24112"/>
                  <a:pt x="12707" y="23996"/>
                </a:cubicBezTo>
                <a:lnTo>
                  <a:pt x="12337" y="23835"/>
                </a:lnTo>
                <a:lnTo>
                  <a:pt x="12592" y="23835"/>
                </a:lnTo>
                <a:cubicBezTo>
                  <a:pt x="13146" y="23835"/>
                  <a:pt x="13839" y="23650"/>
                  <a:pt x="14740" y="23303"/>
                </a:cubicBezTo>
                <a:cubicBezTo>
                  <a:pt x="15526" y="22980"/>
                  <a:pt x="16057" y="22726"/>
                  <a:pt x="16866" y="22263"/>
                </a:cubicBezTo>
                <a:cubicBezTo>
                  <a:pt x="17641" y="21811"/>
                  <a:pt x="18196" y="21519"/>
                  <a:pt x="18305" y="21519"/>
                </a:cubicBezTo>
                <a:close/>
                <a:moveTo>
                  <a:pt x="24952" y="24551"/>
                </a:moveTo>
                <a:cubicBezTo>
                  <a:pt x="24998" y="24551"/>
                  <a:pt x="25021" y="24574"/>
                  <a:pt x="25021" y="24620"/>
                </a:cubicBezTo>
                <a:cubicBezTo>
                  <a:pt x="25021" y="24632"/>
                  <a:pt x="25021" y="24637"/>
                  <a:pt x="25018" y="24637"/>
                </a:cubicBezTo>
                <a:cubicBezTo>
                  <a:pt x="25015" y="24637"/>
                  <a:pt x="25010" y="24632"/>
                  <a:pt x="24998" y="24620"/>
                </a:cubicBezTo>
                <a:cubicBezTo>
                  <a:pt x="24929" y="24574"/>
                  <a:pt x="24929" y="24551"/>
                  <a:pt x="24952" y="24551"/>
                </a:cubicBezTo>
                <a:close/>
                <a:moveTo>
                  <a:pt x="22275" y="23010"/>
                </a:moveTo>
                <a:cubicBezTo>
                  <a:pt x="22366" y="23010"/>
                  <a:pt x="22445" y="23056"/>
                  <a:pt x="22572" y="23141"/>
                </a:cubicBezTo>
                <a:cubicBezTo>
                  <a:pt x="22642" y="23188"/>
                  <a:pt x="22849" y="23349"/>
                  <a:pt x="23034" y="23488"/>
                </a:cubicBezTo>
                <a:lnTo>
                  <a:pt x="23335" y="23742"/>
                </a:lnTo>
                <a:lnTo>
                  <a:pt x="22965" y="23788"/>
                </a:lnTo>
                <a:cubicBezTo>
                  <a:pt x="22757" y="23835"/>
                  <a:pt x="22457" y="23881"/>
                  <a:pt x="22295" y="23950"/>
                </a:cubicBezTo>
                <a:cubicBezTo>
                  <a:pt x="22156" y="23996"/>
                  <a:pt x="21879" y="24066"/>
                  <a:pt x="21694" y="24112"/>
                </a:cubicBezTo>
                <a:lnTo>
                  <a:pt x="20909" y="24366"/>
                </a:lnTo>
                <a:cubicBezTo>
                  <a:pt x="20539" y="24528"/>
                  <a:pt x="19384" y="24851"/>
                  <a:pt x="19268" y="24851"/>
                </a:cubicBezTo>
                <a:cubicBezTo>
                  <a:pt x="19245" y="24851"/>
                  <a:pt x="19384" y="24759"/>
                  <a:pt x="19592" y="24643"/>
                </a:cubicBezTo>
                <a:cubicBezTo>
                  <a:pt x="19800" y="24528"/>
                  <a:pt x="20169" y="24297"/>
                  <a:pt x="20401" y="24112"/>
                </a:cubicBezTo>
                <a:cubicBezTo>
                  <a:pt x="21117" y="23603"/>
                  <a:pt x="21417" y="23419"/>
                  <a:pt x="21810" y="23211"/>
                </a:cubicBezTo>
                <a:cubicBezTo>
                  <a:pt x="22047" y="23074"/>
                  <a:pt x="22169" y="23010"/>
                  <a:pt x="22275" y="23010"/>
                </a:cubicBezTo>
                <a:close/>
                <a:moveTo>
                  <a:pt x="19428" y="21888"/>
                </a:moveTo>
                <a:cubicBezTo>
                  <a:pt x="19473" y="21888"/>
                  <a:pt x="19520" y="21899"/>
                  <a:pt x="19592" y="21917"/>
                </a:cubicBezTo>
                <a:cubicBezTo>
                  <a:pt x="19638" y="21963"/>
                  <a:pt x="20054" y="22102"/>
                  <a:pt x="20493" y="22263"/>
                </a:cubicBezTo>
                <a:cubicBezTo>
                  <a:pt x="20909" y="22448"/>
                  <a:pt x="21255" y="22564"/>
                  <a:pt x="21255" y="22587"/>
                </a:cubicBezTo>
                <a:cubicBezTo>
                  <a:pt x="21255" y="22587"/>
                  <a:pt x="21232" y="22610"/>
                  <a:pt x="21209" y="22610"/>
                </a:cubicBezTo>
                <a:cubicBezTo>
                  <a:pt x="21186" y="22610"/>
                  <a:pt x="21024" y="22726"/>
                  <a:pt x="20863" y="22818"/>
                </a:cubicBezTo>
                <a:cubicBezTo>
                  <a:pt x="18899" y="24089"/>
                  <a:pt x="18575" y="24297"/>
                  <a:pt x="17952" y="24551"/>
                </a:cubicBezTo>
                <a:cubicBezTo>
                  <a:pt x="17397" y="24782"/>
                  <a:pt x="16519" y="25036"/>
                  <a:pt x="16265" y="25036"/>
                </a:cubicBezTo>
                <a:cubicBezTo>
                  <a:pt x="15872" y="25036"/>
                  <a:pt x="14786" y="24805"/>
                  <a:pt x="14163" y="24574"/>
                </a:cubicBezTo>
                <a:lnTo>
                  <a:pt x="13932" y="24505"/>
                </a:lnTo>
                <a:lnTo>
                  <a:pt x="14116" y="24458"/>
                </a:lnTo>
                <a:cubicBezTo>
                  <a:pt x="14648" y="24412"/>
                  <a:pt x="15526" y="24112"/>
                  <a:pt x="16173" y="23788"/>
                </a:cubicBezTo>
                <a:cubicBezTo>
                  <a:pt x="16635" y="23557"/>
                  <a:pt x="17975" y="22749"/>
                  <a:pt x="19153" y="21986"/>
                </a:cubicBezTo>
                <a:cubicBezTo>
                  <a:pt x="19294" y="21915"/>
                  <a:pt x="19358" y="21888"/>
                  <a:pt x="19428" y="21888"/>
                </a:cubicBezTo>
                <a:close/>
                <a:moveTo>
                  <a:pt x="21509" y="22702"/>
                </a:moveTo>
                <a:cubicBezTo>
                  <a:pt x="21556" y="22702"/>
                  <a:pt x="21671" y="22726"/>
                  <a:pt x="21787" y="22795"/>
                </a:cubicBezTo>
                <a:cubicBezTo>
                  <a:pt x="21902" y="22841"/>
                  <a:pt x="22018" y="22887"/>
                  <a:pt x="22018" y="22910"/>
                </a:cubicBezTo>
                <a:cubicBezTo>
                  <a:pt x="22041" y="22910"/>
                  <a:pt x="21948" y="22957"/>
                  <a:pt x="21856" y="23026"/>
                </a:cubicBezTo>
                <a:cubicBezTo>
                  <a:pt x="21579" y="23141"/>
                  <a:pt x="21117" y="23419"/>
                  <a:pt x="20678" y="23742"/>
                </a:cubicBezTo>
                <a:cubicBezTo>
                  <a:pt x="20100" y="24181"/>
                  <a:pt x="19592" y="24505"/>
                  <a:pt x="19153" y="24759"/>
                </a:cubicBezTo>
                <a:cubicBezTo>
                  <a:pt x="18806" y="24920"/>
                  <a:pt x="18714" y="24990"/>
                  <a:pt x="18460" y="25013"/>
                </a:cubicBezTo>
                <a:cubicBezTo>
                  <a:pt x="18121" y="25053"/>
                  <a:pt x="17282" y="25110"/>
                  <a:pt x="17030" y="25110"/>
                </a:cubicBezTo>
                <a:cubicBezTo>
                  <a:pt x="16990" y="25110"/>
                  <a:pt x="16964" y="25108"/>
                  <a:pt x="16958" y="25105"/>
                </a:cubicBezTo>
                <a:cubicBezTo>
                  <a:pt x="16935" y="25105"/>
                  <a:pt x="17004" y="25036"/>
                  <a:pt x="17212" y="24990"/>
                </a:cubicBezTo>
                <a:cubicBezTo>
                  <a:pt x="17628" y="24874"/>
                  <a:pt x="18021" y="24736"/>
                  <a:pt x="18552" y="24458"/>
                </a:cubicBezTo>
                <a:cubicBezTo>
                  <a:pt x="19014" y="24227"/>
                  <a:pt x="19292" y="24066"/>
                  <a:pt x="20424" y="23303"/>
                </a:cubicBezTo>
                <a:cubicBezTo>
                  <a:pt x="21163" y="22818"/>
                  <a:pt x="21371" y="22702"/>
                  <a:pt x="21509" y="22702"/>
                </a:cubicBezTo>
                <a:close/>
                <a:moveTo>
                  <a:pt x="29388" y="26145"/>
                </a:moveTo>
                <a:lnTo>
                  <a:pt x="29411" y="26168"/>
                </a:lnTo>
                <a:lnTo>
                  <a:pt x="29342" y="26168"/>
                </a:lnTo>
                <a:cubicBezTo>
                  <a:pt x="29318" y="26168"/>
                  <a:pt x="29318" y="26145"/>
                  <a:pt x="29388" y="26145"/>
                </a:cubicBezTo>
                <a:close/>
                <a:moveTo>
                  <a:pt x="29526" y="26168"/>
                </a:moveTo>
                <a:cubicBezTo>
                  <a:pt x="29526" y="26191"/>
                  <a:pt x="29550" y="26191"/>
                  <a:pt x="29550" y="26191"/>
                </a:cubicBezTo>
                <a:lnTo>
                  <a:pt x="29503" y="26191"/>
                </a:lnTo>
                <a:cubicBezTo>
                  <a:pt x="29457" y="26191"/>
                  <a:pt x="29457" y="26168"/>
                  <a:pt x="29526" y="26168"/>
                </a:cubicBezTo>
                <a:close/>
                <a:moveTo>
                  <a:pt x="29665" y="26237"/>
                </a:moveTo>
                <a:cubicBezTo>
                  <a:pt x="29688" y="26237"/>
                  <a:pt x="29757" y="26237"/>
                  <a:pt x="29711" y="26260"/>
                </a:cubicBezTo>
                <a:lnTo>
                  <a:pt x="29642" y="26260"/>
                </a:lnTo>
                <a:cubicBezTo>
                  <a:pt x="29619" y="26260"/>
                  <a:pt x="29642" y="26237"/>
                  <a:pt x="29665" y="26237"/>
                </a:cubicBezTo>
                <a:close/>
                <a:moveTo>
                  <a:pt x="29850" y="26260"/>
                </a:moveTo>
                <a:cubicBezTo>
                  <a:pt x="29896" y="26260"/>
                  <a:pt x="29919" y="26283"/>
                  <a:pt x="29896" y="26283"/>
                </a:cubicBezTo>
                <a:lnTo>
                  <a:pt x="29804" y="26283"/>
                </a:lnTo>
                <a:cubicBezTo>
                  <a:pt x="29781" y="26283"/>
                  <a:pt x="29804" y="26260"/>
                  <a:pt x="29850" y="26260"/>
                </a:cubicBezTo>
                <a:close/>
                <a:moveTo>
                  <a:pt x="30012" y="26283"/>
                </a:moveTo>
                <a:cubicBezTo>
                  <a:pt x="30081" y="26307"/>
                  <a:pt x="30104" y="26307"/>
                  <a:pt x="30081" y="26307"/>
                </a:cubicBezTo>
                <a:lnTo>
                  <a:pt x="29988" y="26307"/>
                </a:lnTo>
                <a:cubicBezTo>
                  <a:pt x="29965" y="26307"/>
                  <a:pt x="29988" y="26283"/>
                  <a:pt x="30012" y="26283"/>
                </a:cubicBezTo>
                <a:close/>
                <a:moveTo>
                  <a:pt x="30220" y="26307"/>
                </a:moveTo>
                <a:cubicBezTo>
                  <a:pt x="30266" y="26353"/>
                  <a:pt x="30289" y="26353"/>
                  <a:pt x="30266" y="26353"/>
                </a:cubicBezTo>
                <a:lnTo>
                  <a:pt x="30196" y="26353"/>
                </a:lnTo>
                <a:cubicBezTo>
                  <a:pt x="30150" y="26353"/>
                  <a:pt x="30196" y="26307"/>
                  <a:pt x="30220" y="26307"/>
                </a:cubicBezTo>
                <a:close/>
                <a:moveTo>
                  <a:pt x="30451" y="26353"/>
                </a:moveTo>
                <a:cubicBezTo>
                  <a:pt x="30543" y="26376"/>
                  <a:pt x="30543" y="26376"/>
                  <a:pt x="30497" y="26376"/>
                </a:cubicBezTo>
                <a:lnTo>
                  <a:pt x="30427" y="26376"/>
                </a:lnTo>
                <a:cubicBezTo>
                  <a:pt x="30381" y="26376"/>
                  <a:pt x="30427" y="26353"/>
                  <a:pt x="30451" y="26353"/>
                </a:cubicBezTo>
                <a:close/>
                <a:moveTo>
                  <a:pt x="31282" y="26468"/>
                </a:moveTo>
                <a:cubicBezTo>
                  <a:pt x="31352" y="26468"/>
                  <a:pt x="31375" y="26491"/>
                  <a:pt x="31352" y="26491"/>
                </a:cubicBezTo>
                <a:lnTo>
                  <a:pt x="31236" y="26491"/>
                </a:lnTo>
                <a:cubicBezTo>
                  <a:pt x="31190" y="26491"/>
                  <a:pt x="31236" y="26468"/>
                  <a:pt x="31282" y="26468"/>
                </a:cubicBezTo>
                <a:close/>
                <a:moveTo>
                  <a:pt x="25114" y="24643"/>
                </a:moveTo>
                <a:lnTo>
                  <a:pt x="26084" y="25128"/>
                </a:lnTo>
                <a:cubicBezTo>
                  <a:pt x="26384" y="25267"/>
                  <a:pt x="26777" y="25475"/>
                  <a:pt x="26916" y="25521"/>
                </a:cubicBezTo>
                <a:cubicBezTo>
                  <a:pt x="27794" y="25914"/>
                  <a:pt x="29087" y="26307"/>
                  <a:pt x="29781" y="26445"/>
                </a:cubicBezTo>
                <a:cubicBezTo>
                  <a:pt x="30046" y="26501"/>
                  <a:pt x="30126" y="26532"/>
                  <a:pt x="30045" y="26532"/>
                </a:cubicBezTo>
                <a:cubicBezTo>
                  <a:pt x="29992" y="26532"/>
                  <a:pt x="29870" y="26519"/>
                  <a:pt x="29688" y="26491"/>
                </a:cubicBezTo>
                <a:cubicBezTo>
                  <a:pt x="29064" y="26376"/>
                  <a:pt x="28140" y="26099"/>
                  <a:pt x="27493" y="25821"/>
                </a:cubicBezTo>
                <a:cubicBezTo>
                  <a:pt x="26962" y="25590"/>
                  <a:pt x="25183" y="24712"/>
                  <a:pt x="25114" y="24643"/>
                </a:cubicBezTo>
                <a:close/>
                <a:moveTo>
                  <a:pt x="30312" y="26515"/>
                </a:moveTo>
                <a:cubicBezTo>
                  <a:pt x="30358" y="26538"/>
                  <a:pt x="30381" y="26538"/>
                  <a:pt x="30358" y="26538"/>
                </a:cubicBezTo>
                <a:lnTo>
                  <a:pt x="30243" y="26538"/>
                </a:lnTo>
                <a:cubicBezTo>
                  <a:pt x="30220" y="26538"/>
                  <a:pt x="30243" y="26515"/>
                  <a:pt x="30312" y="26515"/>
                </a:cubicBezTo>
                <a:close/>
                <a:moveTo>
                  <a:pt x="33226" y="26436"/>
                </a:moveTo>
                <a:cubicBezTo>
                  <a:pt x="33251" y="26436"/>
                  <a:pt x="33274" y="26448"/>
                  <a:pt x="33315" y="26468"/>
                </a:cubicBezTo>
                <a:cubicBezTo>
                  <a:pt x="33362" y="26491"/>
                  <a:pt x="33339" y="26491"/>
                  <a:pt x="33200" y="26538"/>
                </a:cubicBezTo>
                <a:cubicBezTo>
                  <a:pt x="33083" y="26582"/>
                  <a:pt x="32993" y="26598"/>
                  <a:pt x="32773" y="26598"/>
                </a:cubicBezTo>
                <a:cubicBezTo>
                  <a:pt x="32646" y="26598"/>
                  <a:pt x="32475" y="26592"/>
                  <a:pt x="32230" y="26584"/>
                </a:cubicBezTo>
                <a:cubicBezTo>
                  <a:pt x="31837" y="26538"/>
                  <a:pt x="31490" y="26538"/>
                  <a:pt x="31467" y="26515"/>
                </a:cubicBezTo>
                <a:lnTo>
                  <a:pt x="32206" y="26515"/>
                </a:lnTo>
                <a:cubicBezTo>
                  <a:pt x="32669" y="26515"/>
                  <a:pt x="33015" y="26515"/>
                  <a:pt x="33084" y="26491"/>
                </a:cubicBezTo>
                <a:cubicBezTo>
                  <a:pt x="33161" y="26453"/>
                  <a:pt x="33195" y="26436"/>
                  <a:pt x="33226" y="26436"/>
                </a:cubicBezTo>
                <a:close/>
                <a:moveTo>
                  <a:pt x="30589" y="26584"/>
                </a:moveTo>
                <a:cubicBezTo>
                  <a:pt x="30612" y="26584"/>
                  <a:pt x="30682" y="26584"/>
                  <a:pt x="30658" y="26607"/>
                </a:cubicBezTo>
                <a:lnTo>
                  <a:pt x="30566" y="26607"/>
                </a:lnTo>
                <a:cubicBezTo>
                  <a:pt x="30543" y="26607"/>
                  <a:pt x="30566" y="26584"/>
                  <a:pt x="30589" y="26584"/>
                </a:cubicBezTo>
                <a:close/>
                <a:moveTo>
                  <a:pt x="248" y="1"/>
                </a:moveTo>
                <a:cubicBezTo>
                  <a:pt x="169" y="1"/>
                  <a:pt x="124" y="22"/>
                  <a:pt x="92" y="61"/>
                </a:cubicBezTo>
                <a:cubicBezTo>
                  <a:pt x="0" y="176"/>
                  <a:pt x="46" y="477"/>
                  <a:pt x="231" y="1077"/>
                </a:cubicBezTo>
                <a:cubicBezTo>
                  <a:pt x="578" y="2094"/>
                  <a:pt x="878" y="2672"/>
                  <a:pt x="1479" y="3434"/>
                </a:cubicBezTo>
                <a:cubicBezTo>
                  <a:pt x="2426" y="4682"/>
                  <a:pt x="3211" y="5467"/>
                  <a:pt x="4159" y="6091"/>
                </a:cubicBezTo>
                <a:cubicBezTo>
                  <a:pt x="4921" y="6622"/>
                  <a:pt x="6076" y="7177"/>
                  <a:pt x="7255" y="7570"/>
                </a:cubicBezTo>
                <a:cubicBezTo>
                  <a:pt x="7601" y="7685"/>
                  <a:pt x="8063" y="7870"/>
                  <a:pt x="8317" y="7939"/>
                </a:cubicBezTo>
                <a:cubicBezTo>
                  <a:pt x="9288" y="8286"/>
                  <a:pt x="9819" y="8494"/>
                  <a:pt x="10281" y="8632"/>
                </a:cubicBezTo>
                <a:cubicBezTo>
                  <a:pt x="11298" y="8979"/>
                  <a:pt x="12129" y="9372"/>
                  <a:pt x="12314" y="9533"/>
                </a:cubicBezTo>
                <a:cubicBezTo>
                  <a:pt x="12430" y="9649"/>
                  <a:pt x="13030" y="10481"/>
                  <a:pt x="13377" y="11012"/>
                </a:cubicBezTo>
                <a:cubicBezTo>
                  <a:pt x="13493" y="11174"/>
                  <a:pt x="13816" y="11751"/>
                  <a:pt x="14070" y="12260"/>
                </a:cubicBezTo>
                <a:cubicBezTo>
                  <a:pt x="14740" y="13530"/>
                  <a:pt x="15248" y="14478"/>
                  <a:pt x="15595" y="15078"/>
                </a:cubicBezTo>
                <a:cubicBezTo>
                  <a:pt x="15632" y="15128"/>
                  <a:pt x="15649" y="15151"/>
                  <a:pt x="15647" y="15151"/>
                </a:cubicBezTo>
                <a:cubicBezTo>
                  <a:pt x="15644" y="15151"/>
                  <a:pt x="15627" y="15133"/>
                  <a:pt x="15595" y="15101"/>
                </a:cubicBezTo>
                <a:cubicBezTo>
                  <a:pt x="15479" y="14986"/>
                  <a:pt x="14994" y="14362"/>
                  <a:pt x="14671" y="13923"/>
                </a:cubicBezTo>
                <a:cubicBezTo>
                  <a:pt x="14093" y="13138"/>
                  <a:pt x="13724" y="12722"/>
                  <a:pt x="13238" y="12260"/>
                </a:cubicBezTo>
                <a:cubicBezTo>
                  <a:pt x="11321" y="10596"/>
                  <a:pt x="8618" y="9302"/>
                  <a:pt x="6307" y="8910"/>
                </a:cubicBezTo>
                <a:cubicBezTo>
                  <a:pt x="6037" y="8855"/>
                  <a:pt x="5695" y="8833"/>
                  <a:pt x="5100" y="8833"/>
                </a:cubicBezTo>
                <a:cubicBezTo>
                  <a:pt x="4680" y="8833"/>
                  <a:pt x="4133" y="8844"/>
                  <a:pt x="3396" y="8863"/>
                </a:cubicBezTo>
                <a:cubicBezTo>
                  <a:pt x="2310" y="8910"/>
                  <a:pt x="1918" y="8910"/>
                  <a:pt x="1594" y="8910"/>
                </a:cubicBezTo>
                <a:cubicBezTo>
                  <a:pt x="1409" y="8910"/>
                  <a:pt x="1409" y="8979"/>
                  <a:pt x="1594" y="9164"/>
                </a:cubicBezTo>
                <a:cubicBezTo>
                  <a:pt x="1687" y="9256"/>
                  <a:pt x="1825" y="9487"/>
                  <a:pt x="1918" y="9672"/>
                </a:cubicBezTo>
                <a:cubicBezTo>
                  <a:pt x="2588" y="10896"/>
                  <a:pt x="2934" y="11359"/>
                  <a:pt x="3558" y="11913"/>
                </a:cubicBezTo>
                <a:cubicBezTo>
                  <a:pt x="4344" y="12560"/>
                  <a:pt x="5591" y="13322"/>
                  <a:pt x="6885" y="13877"/>
                </a:cubicBezTo>
                <a:cubicBezTo>
                  <a:pt x="7578" y="14154"/>
                  <a:pt x="7971" y="14293"/>
                  <a:pt x="8941" y="14524"/>
                </a:cubicBezTo>
                <a:cubicBezTo>
                  <a:pt x="10096" y="14824"/>
                  <a:pt x="11090" y="14986"/>
                  <a:pt x="12060" y="15078"/>
                </a:cubicBezTo>
                <a:cubicBezTo>
                  <a:pt x="12823" y="15171"/>
                  <a:pt x="14024" y="15286"/>
                  <a:pt x="14139" y="15309"/>
                </a:cubicBezTo>
                <a:cubicBezTo>
                  <a:pt x="14486" y="15402"/>
                  <a:pt x="15780" y="15841"/>
                  <a:pt x="15988" y="15910"/>
                </a:cubicBezTo>
                <a:cubicBezTo>
                  <a:pt x="16173" y="16002"/>
                  <a:pt x="16219" y="16025"/>
                  <a:pt x="16357" y="16233"/>
                </a:cubicBezTo>
                <a:cubicBezTo>
                  <a:pt x="17258" y="17597"/>
                  <a:pt x="18691" y="19445"/>
                  <a:pt x="19684" y="20484"/>
                </a:cubicBezTo>
                <a:cubicBezTo>
                  <a:pt x="19800" y="20600"/>
                  <a:pt x="19892" y="20715"/>
                  <a:pt x="19926" y="20755"/>
                </a:cubicBezTo>
                <a:lnTo>
                  <a:pt x="19926" y="20755"/>
                </a:lnTo>
                <a:cubicBezTo>
                  <a:pt x="19863" y="20719"/>
                  <a:pt x="19663" y="20587"/>
                  <a:pt x="19384" y="20415"/>
                </a:cubicBezTo>
                <a:cubicBezTo>
                  <a:pt x="19130" y="20253"/>
                  <a:pt x="18645" y="19953"/>
                  <a:pt x="18344" y="19814"/>
                </a:cubicBezTo>
                <a:cubicBezTo>
                  <a:pt x="16265" y="18752"/>
                  <a:pt x="14486" y="18290"/>
                  <a:pt x="11760" y="18059"/>
                </a:cubicBezTo>
                <a:cubicBezTo>
                  <a:pt x="11344" y="18022"/>
                  <a:pt x="11069" y="17999"/>
                  <a:pt x="10803" y="17999"/>
                </a:cubicBezTo>
                <a:cubicBezTo>
                  <a:pt x="10406" y="17999"/>
                  <a:pt x="10032" y="18049"/>
                  <a:pt x="9241" y="18174"/>
                </a:cubicBezTo>
                <a:cubicBezTo>
                  <a:pt x="8895" y="18220"/>
                  <a:pt x="7948" y="18521"/>
                  <a:pt x="7624" y="18659"/>
                </a:cubicBezTo>
                <a:cubicBezTo>
                  <a:pt x="7486" y="18729"/>
                  <a:pt x="7162" y="18913"/>
                  <a:pt x="6908" y="19098"/>
                </a:cubicBezTo>
                <a:cubicBezTo>
                  <a:pt x="6654" y="19260"/>
                  <a:pt x="6423" y="19422"/>
                  <a:pt x="6377" y="19445"/>
                </a:cubicBezTo>
                <a:cubicBezTo>
                  <a:pt x="6330" y="19468"/>
                  <a:pt x="6307" y="19537"/>
                  <a:pt x="6354" y="19537"/>
                </a:cubicBezTo>
                <a:cubicBezTo>
                  <a:pt x="6377" y="19537"/>
                  <a:pt x="6538" y="19583"/>
                  <a:pt x="6677" y="19676"/>
                </a:cubicBezTo>
                <a:cubicBezTo>
                  <a:pt x="7000" y="19814"/>
                  <a:pt x="7231" y="20022"/>
                  <a:pt x="8271" y="21039"/>
                </a:cubicBezTo>
                <a:cubicBezTo>
                  <a:pt x="9103" y="21848"/>
                  <a:pt x="9380" y="22102"/>
                  <a:pt x="10050" y="22587"/>
                </a:cubicBezTo>
                <a:cubicBezTo>
                  <a:pt x="12014" y="24066"/>
                  <a:pt x="14116" y="24990"/>
                  <a:pt x="16011" y="25221"/>
                </a:cubicBezTo>
                <a:cubicBezTo>
                  <a:pt x="16418" y="25268"/>
                  <a:pt x="16807" y="25293"/>
                  <a:pt x="17196" y="25293"/>
                </a:cubicBezTo>
                <a:cubicBezTo>
                  <a:pt x="17954" y="25293"/>
                  <a:pt x="18714" y="25196"/>
                  <a:pt x="19615" y="24967"/>
                </a:cubicBezTo>
                <a:cubicBezTo>
                  <a:pt x="20285" y="24782"/>
                  <a:pt x="20632" y="24666"/>
                  <a:pt x="21117" y="24505"/>
                </a:cubicBezTo>
                <a:cubicBezTo>
                  <a:pt x="21533" y="24343"/>
                  <a:pt x="22618" y="23996"/>
                  <a:pt x="22988" y="23973"/>
                </a:cubicBezTo>
                <a:cubicBezTo>
                  <a:pt x="23173" y="23950"/>
                  <a:pt x="23404" y="23927"/>
                  <a:pt x="23496" y="23927"/>
                </a:cubicBezTo>
                <a:cubicBezTo>
                  <a:pt x="23658" y="23927"/>
                  <a:pt x="23681" y="23927"/>
                  <a:pt x="24028" y="24181"/>
                </a:cubicBezTo>
                <a:cubicBezTo>
                  <a:pt x="24559" y="24528"/>
                  <a:pt x="24559" y="24551"/>
                  <a:pt x="25691" y="25128"/>
                </a:cubicBezTo>
                <a:cubicBezTo>
                  <a:pt x="27101" y="25845"/>
                  <a:pt x="27886" y="26168"/>
                  <a:pt x="28810" y="26399"/>
                </a:cubicBezTo>
                <a:cubicBezTo>
                  <a:pt x="29550" y="26607"/>
                  <a:pt x="29965" y="26653"/>
                  <a:pt x="30682" y="26722"/>
                </a:cubicBezTo>
                <a:cubicBezTo>
                  <a:pt x="30936" y="26746"/>
                  <a:pt x="31259" y="26769"/>
                  <a:pt x="31421" y="26769"/>
                </a:cubicBezTo>
                <a:cubicBezTo>
                  <a:pt x="31617" y="26792"/>
                  <a:pt x="31848" y="26803"/>
                  <a:pt x="32111" y="26803"/>
                </a:cubicBezTo>
                <a:cubicBezTo>
                  <a:pt x="32374" y="26803"/>
                  <a:pt x="32669" y="26792"/>
                  <a:pt x="32992" y="26769"/>
                </a:cubicBezTo>
                <a:lnTo>
                  <a:pt x="33477" y="26746"/>
                </a:lnTo>
                <a:lnTo>
                  <a:pt x="33570" y="26630"/>
                </a:lnTo>
                <a:cubicBezTo>
                  <a:pt x="33685" y="26491"/>
                  <a:pt x="33685" y="26445"/>
                  <a:pt x="33593" y="26376"/>
                </a:cubicBezTo>
                <a:cubicBezTo>
                  <a:pt x="33494" y="26277"/>
                  <a:pt x="33396" y="26249"/>
                  <a:pt x="33124" y="26249"/>
                </a:cubicBezTo>
                <a:cubicBezTo>
                  <a:pt x="33013" y="26249"/>
                  <a:pt x="32872" y="26254"/>
                  <a:pt x="32692" y="26260"/>
                </a:cubicBezTo>
                <a:cubicBezTo>
                  <a:pt x="32499" y="26268"/>
                  <a:pt x="32342" y="26273"/>
                  <a:pt x="32193" y="26273"/>
                </a:cubicBezTo>
                <a:cubicBezTo>
                  <a:pt x="31893" y="26273"/>
                  <a:pt x="31621" y="26253"/>
                  <a:pt x="31144" y="26191"/>
                </a:cubicBezTo>
                <a:cubicBezTo>
                  <a:pt x="29434" y="26006"/>
                  <a:pt x="27493" y="25452"/>
                  <a:pt x="25992" y="24736"/>
                </a:cubicBezTo>
                <a:cubicBezTo>
                  <a:pt x="25622" y="24551"/>
                  <a:pt x="24698" y="24042"/>
                  <a:pt x="24559" y="23881"/>
                </a:cubicBezTo>
                <a:cubicBezTo>
                  <a:pt x="24467" y="23835"/>
                  <a:pt x="24490" y="23650"/>
                  <a:pt x="24605" y="23349"/>
                </a:cubicBezTo>
                <a:cubicBezTo>
                  <a:pt x="24721" y="23049"/>
                  <a:pt x="24836" y="22564"/>
                  <a:pt x="24929" y="22125"/>
                </a:cubicBezTo>
                <a:cubicBezTo>
                  <a:pt x="25044" y="21409"/>
                  <a:pt x="25114" y="21224"/>
                  <a:pt x="25483" y="20415"/>
                </a:cubicBezTo>
                <a:cubicBezTo>
                  <a:pt x="25830" y="19676"/>
                  <a:pt x="26038" y="19006"/>
                  <a:pt x="26269" y="17851"/>
                </a:cubicBezTo>
                <a:cubicBezTo>
                  <a:pt x="26500" y="16765"/>
                  <a:pt x="26546" y="16025"/>
                  <a:pt x="26523" y="14385"/>
                </a:cubicBezTo>
                <a:cubicBezTo>
                  <a:pt x="26500" y="13091"/>
                  <a:pt x="26454" y="12629"/>
                  <a:pt x="26223" y="11520"/>
                </a:cubicBezTo>
                <a:cubicBezTo>
                  <a:pt x="26153" y="11058"/>
                  <a:pt x="26038" y="10434"/>
                  <a:pt x="25968" y="10111"/>
                </a:cubicBezTo>
                <a:cubicBezTo>
                  <a:pt x="25830" y="9279"/>
                  <a:pt x="25761" y="9071"/>
                  <a:pt x="25460" y="8009"/>
                </a:cubicBezTo>
                <a:cubicBezTo>
                  <a:pt x="25298" y="7477"/>
                  <a:pt x="25137" y="6946"/>
                  <a:pt x="25067" y="6784"/>
                </a:cubicBezTo>
                <a:cubicBezTo>
                  <a:pt x="25008" y="6526"/>
                  <a:pt x="24914" y="6354"/>
                  <a:pt x="24831" y="6354"/>
                </a:cubicBezTo>
                <a:cubicBezTo>
                  <a:pt x="24817" y="6354"/>
                  <a:pt x="24803" y="6358"/>
                  <a:pt x="24790" y="6368"/>
                </a:cubicBezTo>
                <a:cubicBezTo>
                  <a:pt x="24767" y="6391"/>
                  <a:pt x="24698" y="6484"/>
                  <a:pt x="24675" y="6599"/>
                </a:cubicBezTo>
                <a:cubicBezTo>
                  <a:pt x="24652" y="6715"/>
                  <a:pt x="24444" y="7177"/>
                  <a:pt x="24213" y="7593"/>
                </a:cubicBezTo>
                <a:cubicBezTo>
                  <a:pt x="23612" y="8863"/>
                  <a:pt x="23312" y="9603"/>
                  <a:pt x="22457" y="11705"/>
                </a:cubicBezTo>
                <a:cubicBezTo>
                  <a:pt x="21694" y="13576"/>
                  <a:pt x="21463" y="14223"/>
                  <a:pt x="21232" y="15194"/>
                </a:cubicBezTo>
                <a:cubicBezTo>
                  <a:pt x="21001" y="16141"/>
                  <a:pt x="20909" y="16880"/>
                  <a:pt x="20863" y="17828"/>
                </a:cubicBezTo>
                <a:cubicBezTo>
                  <a:pt x="20839" y="18890"/>
                  <a:pt x="20955" y="19422"/>
                  <a:pt x="21486" y="20646"/>
                </a:cubicBezTo>
                <a:cubicBezTo>
                  <a:pt x="21787" y="21316"/>
                  <a:pt x="22018" y="21686"/>
                  <a:pt x="22526" y="22333"/>
                </a:cubicBezTo>
                <a:cubicBezTo>
                  <a:pt x="22618" y="22448"/>
                  <a:pt x="22688" y="22541"/>
                  <a:pt x="22688" y="22541"/>
                </a:cubicBezTo>
                <a:cubicBezTo>
                  <a:pt x="22688" y="22541"/>
                  <a:pt x="22249" y="22217"/>
                  <a:pt x="21717" y="21801"/>
                </a:cubicBezTo>
                <a:cubicBezTo>
                  <a:pt x="21001" y="21270"/>
                  <a:pt x="20655" y="20947"/>
                  <a:pt x="20285" y="20577"/>
                </a:cubicBezTo>
                <a:cubicBezTo>
                  <a:pt x="19384" y="19676"/>
                  <a:pt x="18760" y="18867"/>
                  <a:pt x="17721" y="17365"/>
                </a:cubicBezTo>
                <a:cubicBezTo>
                  <a:pt x="17559" y="17158"/>
                  <a:pt x="17282" y="16765"/>
                  <a:pt x="17074" y="16488"/>
                </a:cubicBezTo>
                <a:lnTo>
                  <a:pt x="16704" y="16002"/>
                </a:lnTo>
                <a:lnTo>
                  <a:pt x="16727" y="15748"/>
                </a:lnTo>
                <a:cubicBezTo>
                  <a:pt x="16750" y="15309"/>
                  <a:pt x="16819" y="15032"/>
                  <a:pt x="16912" y="14801"/>
                </a:cubicBezTo>
                <a:cubicBezTo>
                  <a:pt x="17074" y="14339"/>
                  <a:pt x="17489" y="13576"/>
                  <a:pt x="18067" y="12722"/>
                </a:cubicBezTo>
                <a:cubicBezTo>
                  <a:pt x="18876" y="11474"/>
                  <a:pt x="18876" y="11474"/>
                  <a:pt x="19014" y="11151"/>
                </a:cubicBezTo>
                <a:cubicBezTo>
                  <a:pt x="19569" y="10019"/>
                  <a:pt x="19846" y="8632"/>
                  <a:pt x="19754" y="7315"/>
                </a:cubicBezTo>
                <a:cubicBezTo>
                  <a:pt x="19731" y="6761"/>
                  <a:pt x="19707" y="6553"/>
                  <a:pt x="19476" y="5560"/>
                </a:cubicBezTo>
                <a:cubicBezTo>
                  <a:pt x="19268" y="4682"/>
                  <a:pt x="19245" y="4543"/>
                  <a:pt x="19061" y="4058"/>
                </a:cubicBezTo>
                <a:cubicBezTo>
                  <a:pt x="18899" y="3526"/>
                  <a:pt x="18760" y="3249"/>
                  <a:pt x="18483" y="2833"/>
                </a:cubicBezTo>
                <a:cubicBezTo>
                  <a:pt x="18367" y="2672"/>
                  <a:pt x="18206" y="2371"/>
                  <a:pt x="18136" y="2209"/>
                </a:cubicBezTo>
                <a:cubicBezTo>
                  <a:pt x="17952" y="1817"/>
                  <a:pt x="17397" y="962"/>
                  <a:pt x="17189" y="754"/>
                </a:cubicBezTo>
                <a:cubicBezTo>
                  <a:pt x="17093" y="658"/>
                  <a:pt x="17045" y="610"/>
                  <a:pt x="16991" y="610"/>
                </a:cubicBezTo>
                <a:cubicBezTo>
                  <a:pt x="16981" y="610"/>
                  <a:pt x="16970" y="611"/>
                  <a:pt x="16958" y="615"/>
                </a:cubicBezTo>
                <a:cubicBezTo>
                  <a:pt x="16819" y="638"/>
                  <a:pt x="16149" y="1863"/>
                  <a:pt x="15710" y="2856"/>
                </a:cubicBezTo>
                <a:cubicBezTo>
                  <a:pt x="15110" y="4335"/>
                  <a:pt x="14833" y="5352"/>
                  <a:pt x="14625" y="6599"/>
                </a:cubicBezTo>
                <a:cubicBezTo>
                  <a:pt x="14555" y="7015"/>
                  <a:pt x="14532" y="7200"/>
                  <a:pt x="14532" y="8263"/>
                </a:cubicBezTo>
                <a:cubicBezTo>
                  <a:pt x="14532" y="9141"/>
                  <a:pt x="14532" y="9626"/>
                  <a:pt x="14602" y="10088"/>
                </a:cubicBezTo>
                <a:cubicBezTo>
                  <a:pt x="14671" y="11174"/>
                  <a:pt x="14856" y="12167"/>
                  <a:pt x="14994" y="12883"/>
                </a:cubicBezTo>
                <a:cubicBezTo>
                  <a:pt x="14994" y="12890"/>
                  <a:pt x="14993" y="12893"/>
                  <a:pt x="14990" y="12893"/>
                </a:cubicBezTo>
                <a:cubicBezTo>
                  <a:pt x="14962" y="12893"/>
                  <a:pt x="14806" y="12614"/>
                  <a:pt x="14555" y="12260"/>
                </a:cubicBezTo>
                <a:cubicBezTo>
                  <a:pt x="14301" y="11844"/>
                  <a:pt x="13816" y="11104"/>
                  <a:pt x="13493" y="10596"/>
                </a:cubicBezTo>
                <a:lnTo>
                  <a:pt x="12892" y="9672"/>
                </a:lnTo>
                <a:lnTo>
                  <a:pt x="12592" y="8863"/>
                </a:lnTo>
                <a:cubicBezTo>
                  <a:pt x="12453" y="8401"/>
                  <a:pt x="12291" y="7893"/>
                  <a:pt x="12199" y="7662"/>
                </a:cubicBezTo>
                <a:cubicBezTo>
                  <a:pt x="11644" y="5975"/>
                  <a:pt x="10859" y="4658"/>
                  <a:pt x="9750" y="3596"/>
                </a:cubicBezTo>
                <a:cubicBezTo>
                  <a:pt x="9126" y="3018"/>
                  <a:pt x="8364" y="2487"/>
                  <a:pt x="7162" y="1909"/>
                </a:cubicBezTo>
                <a:cubicBezTo>
                  <a:pt x="6585" y="1632"/>
                  <a:pt x="5198" y="1124"/>
                  <a:pt x="4621" y="1008"/>
                </a:cubicBezTo>
                <a:cubicBezTo>
                  <a:pt x="4390" y="962"/>
                  <a:pt x="4020" y="869"/>
                  <a:pt x="3789" y="846"/>
                </a:cubicBezTo>
                <a:cubicBezTo>
                  <a:pt x="3558" y="777"/>
                  <a:pt x="3211" y="731"/>
                  <a:pt x="3050" y="708"/>
                </a:cubicBezTo>
                <a:cubicBezTo>
                  <a:pt x="2588" y="638"/>
                  <a:pt x="1687" y="407"/>
                  <a:pt x="1248" y="246"/>
                </a:cubicBezTo>
                <a:cubicBezTo>
                  <a:pt x="684" y="78"/>
                  <a:pt x="402" y="1"/>
                  <a:pt x="2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2297250" y="445025"/>
            <a:ext cx="454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1"/>
          </p:nvPr>
        </p:nvSpPr>
        <p:spPr>
          <a:xfrm>
            <a:off x="1307025" y="1704513"/>
            <a:ext cx="3833100" cy="1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7"/>
          <p:cNvSpPr/>
          <p:nvPr/>
        </p:nvSpPr>
        <p:spPr>
          <a:xfrm flipH="1">
            <a:off x="-191725" y="4487872"/>
            <a:ext cx="1562053" cy="983314"/>
          </a:xfrm>
          <a:custGeom>
            <a:avLst/>
            <a:gdLst/>
            <a:ahLst/>
            <a:cxnLst/>
            <a:rect l="l" t="t" r="r" b="b"/>
            <a:pathLst>
              <a:path w="20494" h="12901" extrusionOk="0">
                <a:moveTo>
                  <a:pt x="19950" y="1632"/>
                </a:moveTo>
                <a:cubicBezTo>
                  <a:pt x="20048" y="1632"/>
                  <a:pt x="20135" y="1638"/>
                  <a:pt x="20170" y="1649"/>
                </a:cubicBezTo>
                <a:lnTo>
                  <a:pt x="20216" y="1696"/>
                </a:lnTo>
                <a:cubicBezTo>
                  <a:pt x="20216" y="1765"/>
                  <a:pt x="19731" y="1857"/>
                  <a:pt x="19477" y="1857"/>
                </a:cubicBezTo>
                <a:cubicBezTo>
                  <a:pt x="18968" y="1857"/>
                  <a:pt x="18090" y="1996"/>
                  <a:pt x="17166" y="2273"/>
                </a:cubicBezTo>
                <a:cubicBezTo>
                  <a:pt x="16404" y="2504"/>
                  <a:pt x="15503" y="2735"/>
                  <a:pt x="15503" y="2735"/>
                </a:cubicBezTo>
                <a:cubicBezTo>
                  <a:pt x="15480" y="2712"/>
                  <a:pt x="16727" y="2273"/>
                  <a:pt x="17097" y="2158"/>
                </a:cubicBezTo>
                <a:cubicBezTo>
                  <a:pt x="17328" y="2111"/>
                  <a:pt x="17536" y="2019"/>
                  <a:pt x="17559" y="2019"/>
                </a:cubicBezTo>
                <a:cubicBezTo>
                  <a:pt x="17590" y="2019"/>
                  <a:pt x="17621" y="2009"/>
                  <a:pt x="17638" y="2009"/>
                </a:cubicBezTo>
                <a:cubicBezTo>
                  <a:pt x="17646" y="2009"/>
                  <a:pt x="17651" y="2011"/>
                  <a:pt x="17651" y="2019"/>
                </a:cubicBezTo>
                <a:cubicBezTo>
                  <a:pt x="17675" y="2019"/>
                  <a:pt x="17675" y="2019"/>
                  <a:pt x="17675" y="1996"/>
                </a:cubicBezTo>
                <a:cubicBezTo>
                  <a:pt x="17651" y="1927"/>
                  <a:pt x="18553" y="1765"/>
                  <a:pt x="19084" y="1696"/>
                </a:cubicBezTo>
                <a:cubicBezTo>
                  <a:pt x="19384" y="1672"/>
                  <a:pt x="19638" y="1649"/>
                  <a:pt x="19661" y="1649"/>
                </a:cubicBezTo>
                <a:cubicBezTo>
                  <a:pt x="19742" y="1638"/>
                  <a:pt x="19852" y="1632"/>
                  <a:pt x="19950" y="1632"/>
                </a:cubicBezTo>
                <a:close/>
                <a:moveTo>
                  <a:pt x="5222" y="148"/>
                </a:moveTo>
                <a:cubicBezTo>
                  <a:pt x="5591" y="194"/>
                  <a:pt x="6100" y="194"/>
                  <a:pt x="6446" y="240"/>
                </a:cubicBezTo>
                <a:cubicBezTo>
                  <a:pt x="7093" y="286"/>
                  <a:pt x="7809" y="517"/>
                  <a:pt x="8271" y="818"/>
                </a:cubicBezTo>
                <a:cubicBezTo>
                  <a:pt x="8410" y="887"/>
                  <a:pt x="8526" y="1002"/>
                  <a:pt x="8780" y="1349"/>
                </a:cubicBezTo>
                <a:cubicBezTo>
                  <a:pt x="8965" y="1580"/>
                  <a:pt x="9242" y="1927"/>
                  <a:pt x="9427" y="2135"/>
                </a:cubicBezTo>
                <a:cubicBezTo>
                  <a:pt x="9727" y="2481"/>
                  <a:pt x="10397" y="3059"/>
                  <a:pt x="10536" y="3151"/>
                </a:cubicBezTo>
                <a:cubicBezTo>
                  <a:pt x="10590" y="3178"/>
                  <a:pt x="10612" y="3189"/>
                  <a:pt x="10598" y="3189"/>
                </a:cubicBezTo>
                <a:cubicBezTo>
                  <a:pt x="10588" y="3189"/>
                  <a:pt x="10560" y="3184"/>
                  <a:pt x="10512" y="3174"/>
                </a:cubicBezTo>
                <a:cubicBezTo>
                  <a:pt x="10466" y="3174"/>
                  <a:pt x="10143" y="3151"/>
                  <a:pt x="9819" y="3128"/>
                </a:cubicBezTo>
                <a:cubicBezTo>
                  <a:pt x="9219" y="3082"/>
                  <a:pt x="9011" y="3036"/>
                  <a:pt x="8803" y="2897"/>
                </a:cubicBezTo>
                <a:cubicBezTo>
                  <a:pt x="8733" y="2828"/>
                  <a:pt x="8318" y="2481"/>
                  <a:pt x="7925" y="2065"/>
                </a:cubicBezTo>
                <a:cubicBezTo>
                  <a:pt x="7176" y="1380"/>
                  <a:pt x="7022" y="1231"/>
                  <a:pt x="6966" y="1231"/>
                </a:cubicBezTo>
                <a:cubicBezTo>
                  <a:pt x="6962" y="1231"/>
                  <a:pt x="6958" y="1232"/>
                  <a:pt x="6955" y="1233"/>
                </a:cubicBezTo>
                <a:cubicBezTo>
                  <a:pt x="6908" y="1303"/>
                  <a:pt x="8271" y="2643"/>
                  <a:pt x="8572" y="2897"/>
                </a:cubicBezTo>
                <a:lnTo>
                  <a:pt x="8733" y="2989"/>
                </a:lnTo>
                <a:lnTo>
                  <a:pt x="8479" y="2966"/>
                </a:lnTo>
                <a:cubicBezTo>
                  <a:pt x="7740" y="2920"/>
                  <a:pt x="6931" y="2758"/>
                  <a:pt x="6747" y="2689"/>
                </a:cubicBezTo>
                <a:cubicBezTo>
                  <a:pt x="6562" y="2597"/>
                  <a:pt x="6007" y="2065"/>
                  <a:pt x="5661" y="1649"/>
                </a:cubicBezTo>
                <a:cubicBezTo>
                  <a:pt x="5522" y="1465"/>
                  <a:pt x="5337" y="1257"/>
                  <a:pt x="5314" y="1233"/>
                </a:cubicBezTo>
                <a:cubicBezTo>
                  <a:pt x="5284" y="1206"/>
                  <a:pt x="5265" y="1193"/>
                  <a:pt x="5256" y="1193"/>
                </a:cubicBezTo>
                <a:cubicBezTo>
                  <a:pt x="5184" y="1193"/>
                  <a:pt x="5768" y="2034"/>
                  <a:pt x="6077" y="2342"/>
                </a:cubicBezTo>
                <a:lnTo>
                  <a:pt x="6331" y="2597"/>
                </a:lnTo>
                <a:lnTo>
                  <a:pt x="5568" y="2412"/>
                </a:lnTo>
                <a:cubicBezTo>
                  <a:pt x="5176" y="2342"/>
                  <a:pt x="4644" y="2181"/>
                  <a:pt x="4413" y="2135"/>
                </a:cubicBezTo>
                <a:lnTo>
                  <a:pt x="4020" y="2019"/>
                </a:lnTo>
                <a:lnTo>
                  <a:pt x="3558" y="1580"/>
                </a:lnTo>
                <a:cubicBezTo>
                  <a:pt x="3073" y="1095"/>
                  <a:pt x="2888" y="956"/>
                  <a:pt x="2842" y="956"/>
                </a:cubicBezTo>
                <a:cubicBezTo>
                  <a:pt x="2773" y="956"/>
                  <a:pt x="2865" y="1072"/>
                  <a:pt x="3258" y="1488"/>
                </a:cubicBezTo>
                <a:cubicBezTo>
                  <a:pt x="3454" y="1706"/>
                  <a:pt x="3589" y="1882"/>
                  <a:pt x="3584" y="1882"/>
                </a:cubicBezTo>
                <a:cubicBezTo>
                  <a:pt x="3584" y="1882"/>
                  <a:pt x="3583" y="1882"/>
                  <a:pt x="3581" y="1880"/>
                </a:cubicBezTo>
                <a:cubicBezTo>
                  <a:pt x="3558" y="1880"/>
                  <a:pt x="3373" y="1811"/>
                  <a:pt x="3235" y="1765"/>
                </a:cubicBezTo>
                <a:cubicBezTo>
                  <a:pt x="2773" y="1603"/>
                  <a:pt x="2033" y="1349"/>
                  <a:pt x="2033" y="1326"/>
                </a:cubicBezTo>
                <a:lnTo>
                  <a:pt x="1802" y="1095"/>
                </a:lnTo>
                <a:cubicBezTo>
                  <a:pt x="1664" y="979"/>
                  <a:pt x="1583" y="922"/>
                  <a:pt x="1566" y="922"/>
                </a:cubicBezTo>
                <a:cubicBezTo>
                  <a:pt x="1548" y="922"/>
                  <a:pt x="1594" y="979"/>
                  <a:pt x="1710" y="1095"/>
                </a:cubicBezTo>
                <a:cubicBezTo>
                  <a:pt x="1802" y="1187"/>
                  <a:pt x="1826" y="1233"/>
                  <a:pt x="1826" y="1233"/>
                </a:cubicBezTo>
                <a:cubicBezTo>
                  <a:pt x="1802" y="1233"/>
                  <a:pt x="1618" y="1187"/>
                  <a:pt x="1456" y="1095"/>
                </a:cubicBezTo>
                <a:cubicBezTo>
                  <a:pt x="1248" y="1002"/>
                  <a:pt x="924" y="887"/>
                  <a:pt x="763" y="841"/>
                </a:cubicBezTo>
                <a:lnTo>
                  <a:pt x="416" y="725"/>
                </a:lnTo>
                <a:lnTo>
                  <a:pt x="1594" y="540"/>
                </a:lnTo>
                <a:cubicBezTo>
                  <a:pt x="2750" y="402"/>
                  <a:pt x="3096" y="332"/>
                  <a:pt x="4390" y="217"/>
                </a:cubicBezTo>
                <a:cubicBezTo>
                  <a:pt x="4713" y="194"/>
                  <a:pt x="5083" y="171"/>
                  <a:pt x="5222" y="148"/>
                </a:cubicBezTo>
                <a:close/>
                <a:moveTo>
                  <a:pt x="12985" y="3313"/>
                </a:moveTo>
                <a:cubicBezTo>
                  <a:pt x="13031" y="3313"/>
                  <a:pt x="13031" y="3313"/>
                  <a:pt x="13031" y="3359"/>
                </a:cubicBezTo>
                <a:lnTo>
                  <a:pt x="12938" y="3359"/>
                </a:lnTo>
                <a:cubicBezTo>
                  <a:pt x="12915" y="3359"/>
                  <a:pt x="12938" y="3313"/>
                  <a:pt x="12985" y="3313"/>
                </a:cubicBezTo>
                <a:close/>
                <a:moveTo>
                  <a:pt x="11650" y="3324"/>
                </a:moveTo>
                <a:cubicBezTo>
                  <a:pt x="11737" y="3324"/>
                  <a:pt x="11864" y="3336"/>
                  <a:pt x="12014" y="3359"/>
                </a:cubicBezTo>
                <a:cubicBezTo>
                  <a:pt x="12338" y="3359"/>
                  <a:pt x="12592" y="3359"/>
                  <a:pt x="12592" y="3382"/>
                </a:cubicBezTo>
                <a:cubicBezTo>
                  <a:pt x="12605" y="3389"/>
                  <a:pt x="12526" y="3392"/>
                  <a:pt x="12405" y="3392"/>
                </a:cubicBezTo>
                <a:cubicBezTo>
                  <a:pt x="12112" y="3392"/>
                  <a:pt x="11578" y="3375"/>
                  <a:pt x="11529" y="3359"/>
                </a:cubicBezTo>
                <a:cubicBezTo>
                  <a:pt x="11517" y="3336"/>
                  <a:pt x="11564" y="3324"/>
                  <a:pt x="11650" y="3324"/>
                </a:cubicBezTo>
                <a:close/>
                <a:moveTo>
                  <a:pt x="17166" y="2481"/>
                </a:moveTo>
                <a:cubicBezTo>
                  <a:pt x="17166" y="2481"/>
                  <a:pt x="16958" y="2620"/>
                  <a:pt x="16727" y="2781"/>
                </a:cubicBezTo>
                <a:cubicBezTo>
                  <a:pt x="16496" y="2920"/>
                  <a:pt x="16173" y="3174"/>
                  <a:pt x="16011" y="3290"/>
                </a:cubicBezTo>
                <a:cubicBezTo>
                  <a:pt x="15734" y="3507"/>
                  <a:pt x="15542" y="3623"/>
                  <a:pt x="15478" y="3623"/>
                </a:cubicBezTo>
                <a:cubicBezTo>
                  <a:pt x="15467" y="3623"/>
                  <a:pt x="15460" y="3620"/>
                  <a:pt x="15457" y="3613"/>
                </a:cubicBezTo>
                <a:cubicBezTo>
                  <a:pt x="15434" y="3590"/>
                  <a:pt x="15572" y="3475"/>
                  <a:pt x="16265" y="3012"/>
                </a:cubicBezTo>
                <a:cubicBezTo>
                  <a:pt x="16820" y="2597"/>
                  <a:pt x="16981" y="2481"/>
                  <a:pt x="17166" y="2481"/>
                </a:cubicBezTo>
                <a:close/>
                <a:moveTo>
                  <a:pt x="15245" y="3836"/>
                </a:moveTo>
                <a:cubicBezTo>
                  <a:pt x="15248" y="3836"/>
                  <a:pt x="15249" y="3839"/>
                  <a:pt x="15249" y="3844"/>
                </a:cubicBezTo>
                <a:lnTo>
                  <a:pt x="15133" y="3960"/>
                </a:lnTo>
                <a:cubicBezTo>
                  <a:pt x="15205" y="3870"/>
                  <a:pt x="15235" y="3836"/>
                  <a:pt x="15245" y="3836"/>
                </a:cubicBezTo>
                <a:close/>
                <a:moveTo>
                  <a:pt x="309" y="932"/>
                </a:moveTo>
                <a:cubicBezTo>
                  <a:pt x="432" y="932"/>
                  <a:pt x="863" y="1079"/>
                  <a:pt x="1202" y="1210"/>
                </a:cubicBezTo>
                <a:cubicBezTo>
                  <a:pt x="1363" y="1280"/>
                  <a:pt x="1548" y="1349"/>
                  <a:pt x="1618" y="1395"/>
                </a:cubicBezTo>
                <a:lnTo>
                  <a:pt x="1779" y="1418"/>
                </a:lnTo>
                <a:lnTo>
                  <a:pt x="1664" y="1465"/>
                </a:lnTo>
                <a:cubicBezTo>
                  <a:pt x="1543" y="1516"/>
                  <a:pt x="1538" y="1542"/>
                  <a:pt x="1622" y="1542"/>
                </a:cubicBezTo>
                <a:cubicBezTo>
                  <a:pt x="1649" y="1542"/>
                  <a:pt x="1687" y="1540"/>
                  <a:pt x="1733" y="1534"/>
                </a:cubicBezTo>
                <a:cubicBezTo>
                  <a:pt x="1768" y="1529"/>
                  <a:pt x="1799" y="1527"/>
                  <a:pt x="1832" y="1527"/>
                </a:cubicBezTo>
                <a:cubicBezTo>
                  <a:pt x="1972" y="1527"/>
                  <a:pt x="2132" y="1577"/>
                  <a:pt x="2657" y="1765"/>
                </a:cubicBezTo>
                <a:lnTo>
                  <a:pt x="3420" y="2019"/>
                </a:lnTo>
                <a:lnTo>
                  <a:pt x="3166" y="2135"/>
                </a:lnTo>
                <a:cubicBezTo>
                  <a:pt x="3004" y="2204"/>
                  <a:pt x="2842" y="2273"/>
                  <a:pt x="2773" y="2319"/>
                </a:cubicBezTo>
                <a:cubicBezTo>
                  <a:pt x="2703" y="2366"/>
                  <a:pt x="2703" y="2366"/>
                  <a:pt x="2750" y="2366"/>
                </a:cubicBezTo>
                <a:cubicBezTo>
                  <a:pt x="2773" y="2366"/>
                  <a:pt x="2958" y="2342"/>
                  <a:pt x="3119" y="2273"/>
                </a:cubicBezTo>
                <a:cubicBezTo>
                  <a:pt x="3361" y="2201"/>
                  <a:pt x="3495" y="2166"/>
                  <a:pt x="3634" y="2166"/>
                </a:cubicBezTo>
                <a:cubicBezTo>
                  <a:pt x="3761" y="2166"/>
                  <a:pt x="3892" y="2195"/>
                  <a:pt x="4113" y="2250"/>
                </a:cubicBezTo>
                <a:cubicBezTo>
                  <a:pt x="4344" y="2319"/>
                  <a:pt x="4852" y="2458"/>
                  <a:pt x="5268" y="2550"/>
                </a:cubicBezTo>
                <a:lnTo>
                  <a:pt x="6007" y="2712"/>
                </a:lnTo>
                <a:lnTo>
                  <a:pt x="5499" y="2966"/>
                </a:lnTo>
                <a:cubicBezTo>
                  <a:pt x="5083" y="3174"/>
                  <a:pt x="4968" y="3220"/>
                  <a:pt x="5060" y="3220"/>
                </a:cubicBezTo>
                <a:cubicBezTo>
                  <a:pt x="5129" y="3220"/>
                  <a:pt x="5291" y="3174"/>
                  <a:pt x="5476" y="3128"/>
                </a:cubicBezTo>
                <a:cubicBezTo>
                  <a:pt x="5638" y="3059"/>
                  <a:pt x="5869" y="2943"/>
                  <a:pt x="6007" y="2897"/>
                </a:cubicBezTo>
                <a:lnTo>
                  <a:pt x="6285" y="2805"/>
                </a:lnTo>
                <a:lnTo>
                  <a:pt x="6747" y="2920"/>
                </a:lnTo>
                <a:cubicBezTo>
                  <a:pt x="7209" y="3036"/>
                  <a:pt x="7694" y="3082"/>
                  <a:pt x="8063" y="3151"/>
                </a:cubicBezTo>
                <a:lnTo>
                  <a:pt x="8271" y="3174"/>
                </a:lnTo>
                <a:lnTo>
                  <a:pt x="8133" y="3220"/>
                </a:lnTo>
                <a:cubicBezTo>
                  <a:pt x="8063" y="3267"/>
                  <a:pt x="7971" y="3313"/>
                  <a:pt x="7948" y="3336"/>
                </a:cubicBezTo>
                <a:cubicBezTo>
                  <a:pt x="7925" y="3382"/>
                  <a:pt x="7786" y="3451"/>
                  <a:pt x="7625" y="3521"/>
                </a:cubicBezTo>
                <a:cubicBezTo>
                  <a:pt x="7486" y="3613"/>
                  <a:pt x="7370" y="3659"/>
                  <a:pt x="7393" y="3706"/>
                </a:cubicBezTo>
                <a:cubicBezTo>
                  <a:pt x="7397" y="3708"/>
                  <a:pt x="7403" y="3709"/>
                  <a:pt x="7411" y="3709"/>
                </a:cubicBezTo>
                <a:cubicBezTo>
                  <a:pt x="7488" y="3709"/>
                  <a:pt x="7743" y="3601"/>
                  <a:pt x="8017" y="3475"/>
                </a:cubicBezTo>
                <a:cubicBezTo>
                  <a:pt x="8295" y="3313"/>
                  <a:pt x="8526" y="3220"/>
                  <a:pt x="8733" y="3220"/>
                </a:cubicBezTo>
                <a:cubicBezTo>
                  <a:pt x="8758" y="3219"/>
                  <a:pt x="8790" y="3218"/>
                  <a:pt x="8827" y="3218"/>
                </a:cubicBezTo>
                <a:cubicBezTo>
                  <a:pt x="9279" y="3218"/>
                  <a:pt x="10575" y="3339"/>
                  <a:pt x="10489" y="3382"/>
                </a:cubicBezTo>
                <a:cubicBezTo>
                  <a:pt x="10443" y="3405"/>
                  <a:pt x="9866" y="3544"/>
                  <a:pt x="9288" y="3729"/>
                </a:cubicBezTo>
                <a:cubicBezTo>
                  <a:pt x="8678" y="3877"/>
                  <a:pt x="7684" y="4010"/>
                  <a:pt x="6991" y="4010"/>
                </a:cubicBezTo>
                <a:cubicBezTo>
                  <a:pt x="6818" y="4010"/>
                  <a:pt x="6663" y="4001"/>
                  <a:pt x="6539" y="3983"/>
                </a:cubicBezTo>
                <a:cubicBezTo>
                  <a:pt x="5892" y="3890"/>
                  <a:pt x="4737" y="3567"/>
                  <a:pt x="3812" y="3197"/>
                </a:cubicBezTo>
                <a:cubicBezTo>
                  <a:pt x="3443" y="3059"/>
                  <a:pt x="2496" y="2573"/>
                  <a:pt x="2010" y="2250"/>
                </a:cubicBezTo>
                <a:cubicBezTo>
                  <a:pt x="1710" y="2065"/>
                  <a:pt x="324" y="1026"/>
                  <a:pt x="278" y="956"/>
                </a:cubicBezTo>
                <a:cubicBezTo>
                  <a:pt x="269" y="939"/>
                  <a:pt x="281" y="932"/>
                  <a:pt x="309" y="932"/>
                </a:cubicBezTo>
                <a:close/>
                <a:moveTo>
                  <a:pt x="12591" y="4090"/>
                </a:moveTo>
                <a:cubicBezTo>
                  <a:pt x="12592" y="4090"/>
                  <a:pt x="12592" y="4093"/>
                  <a:pt x="12592" y="4098"/>
                </a:cubicBezTo>
                <a:cubicBezTo>
                  <a:pt x="12592" y="4098"/>
                  <a:pt x="12569" y="4121"/>
                  <a:pt x="12522" y="4168"/>
                </a:cubicBezTo>
                <a:cubicBezTo>
                  <a:pt x="12574" y="4116"/>
                  <a:pt x="12587" y="4090"/>
                  <a:pt x="12591" y="4090"/>
                </a:cubicBezTo>
                <a:close/>
                <a:moveTo>
                  <a:pt x="12428" y="4213"/>
                </a:moveTo>
                <a:cubicBezTo>
                  <a:pt x="12429" y="4213"/>
                  <a:pt x="12430" y="4213"/>
                  <a:pt x="12430" y="4214"/>
                </a:cubicBezTo>
                <a:cubicBezTo>
                  <a:pt x="12407" y="4237"/>
                  <a:pt x="12291" y="4329"/>
                  <a:pt x="12130" y="4422"/>
                </a:cubicBezTo>
                <a:cubicBezTo>
                  <a:pt x="11876" y="4630"/>
                  <a:pt x="11668" y="4791"/>
                  <a:pt x="11021" y="5346"/>
                </a:cubicBezTo>
                <a:cubicBezTo>
                  <a:pt x="10813" y="5508"/>
                  <a:pt x="10582" y="5716"/>
                  <a:pt x="10512" y="5739"/>
                </a:cubicBezTo>
                <a:lnTo>
                  <a:pt x="10397" y="5808"/>
                </a:lnTo>
                <a:lnTo>
                  <a:pt x="10489" y="5716"/>
                </a:lnTo>
                <a:cubicBezTo>
                  <a:pt x="10512" y="5646"/>
                  <a:pt x="10582" y="5577"/>
                  <a:pt x="10605" y="5508"/>
                </a:cubicBezTo>
                <a:cubicBezTo>
                  <a:pt x="10628" y="5461"/>
                  <a:pt x="10813" y="5300"/>
                  <a:pt x="10975" y="5161"/>
                </a:cubicBezTo>
                <a:cubicBezTo>
                  <a:pt x="11384" y="4911"/>
                  <a:pt x="12375" y="4213"/>
                  <a:pt x="12428" y="4213"/>
                </a:cubicBezTo>
                <a:close/>
                <a:moveTo>
                  <a:pt x="9681" y="6178"/>
                </a:moveTo>
                <a:cubicBezTo>
                  <a:pt x="9819" y="6178"/>
                  <a:pt x="9796" y="6201"/>
                  <a:pt x="9681" y="6293"/>
                </a:cubicBezTo>
                <a:cubicBezTo>
                  <a:pt x="9588" y="6386"/>
                  <a:pt x="9404" y="6547"/>
                  <a:pt x="9196" y="6686"/>
                </a:cubicBezTo>
                <a:lnTo>
                  <a:pt x="8849" y="6963"/>
                </a:lnTo>
                <a:lnTo>
                  <a:pt x="8063" y="6917"/>
                </a:lnTo>
                <a:lnTo>
                  <a:pt x="7162" y="6917"/>
                </a:lnTo>
                <a:lnTo>
                  <a:pt x="7047" y="6963"/>
                </a:lnTo>
                <a:lnTo>
                  <a:pt x="7162" y="6986"/>
                </a:lnTo>
                <a:cubicBezTo>
                  <a:pt x="7389" y="7027"/>
                  <a:pt x="8277" y="7105"/>
                  <a:pt x="8500" y="7105"/>
                </a:cubicBezTo>
                <a:cubicBezTo>
                  <a:pt x="8527" y="7105"/>
                  <a:pt x="8544" y="7104"/>
                  <a:pt x="8549" y="7102"/>
                </a:cubicBezTo>
                <a:cubicBezTo>
                  <a:pt x="8567" y="7096"/>
                  <a:pt x="8581" y="7093"/>
                  <a:pt x="8589" y="7093"/>
                </a:cubicBezTo>
                <a:cubicBezTo>
                  <a:pt x="8611" y="7093"/>
                  <a:pt x="8593" y="7114"/>
                  <a:pt x="8526" y="7148"/>
                </a:cubicBezTo>
                <a:cubicBezTo>
                  <a:pt x="8387" y="7264"/>
                  <a:pt x="7648" y="7702"/>
                  <a:pt x="7278" y="7887"/>
                </a:cubicBezTo>
                <a:lnTo>
                  <a:pt x="7001" y="8026"/>
                </a:lnTo>
                <a:lnTo>
                  <a:pt x="6007" y="8026"/>
                </a:lnTo>
                <a:cubicBezTo>
                  <a:pt x="5337" y="8026"/>
                  <a:pt x="4991" y="8026"/>
                  <a:pt x="4968" y="8049"/>
                </a:cubicBezTo>
                <a:cubicBezTo>
                  <a:pt x="4945" y="8095"/>
                  <a:pt x="5083" y="8118"/>
                  <a:pt x="6308" y="8165"/>
                </a:cubicBezTo>
                <a:lnTo>
                  <a:pt x="6723" y="8188"/>
                </a:lnTo>
                <a:lnTo>
                  <a:pt x="6377" y="8396"/>
                </a:lnTo>
                <a:cubicBezTo>
                  <a:pt x="5383" y="8996"/>
                  <a:pt x="5176" y="9112"/>
                  <a:pt x="4968" y="9227"/>
                </a:cubicBezTo>
                <a:lnTo>
                  <a:pt x="4737" y="9343"/>
                </a:lnTo>
                <a:lnTo>
                  <a:pt x="4067" y="9389"/>
                </a:lnTo>
                <a:cubicBezTo>
                  <a:pt x="3420" y="9412"/>
                  <a:pt x="2680" y="9505"/>
                  <a:pt x="2542" y="9574"/>
                </a:cubicBezTo>
                <a:cubicBezTo>
                  <a:pt x="2496" y="9620"/>
                  <a:pt x="2542" y="9620"/>
                  <a:pt x="2750" y="9620"/>
                </a:cubicBezTo>
                <a:cubicBezTo>
                  <a:pt x="3339" y="9568"/>
                  <a:pt x="3759" y="9542"/>
                  <a:pt x="3981" y="9542"/>
                </a:cubicBezTo>
                <a:cubicBezTo>
                  <a:pt x="4055" y="9542"/>
                  <a:pt x="4107" y="9545"/>
                  <a:pt x="4136" y="9551"/>
                </a:cubicBezTo>
                <a:lnTo>
                  <a:pt x="4275" y="9574"/>
                </a:lnTo>
                <a:lnTo>
                  <a:pt x="3789" y="9874"/>
                </a:lnTo>
                <a:cubicBezTo>
                  <a:pt x="3535" y="10013"/>
                  <a:pt x="3212" y="10221"/>
                  <a:pt x="3119" y="10313"/>
                </a:cubicBezTo>
                <a:cubicBezTo>
                  <a:pt x="2981" y="10429"/>
                  <a:pt x="2888" y="10452"/>
                  <a:pt x="2796" y="10475"/>
                </a:cubicBezTo>
                <a:cubicBezTo>
                  <a:pt x="2033" y="10567"/>
                  <a:pt x="1710" y="10590"/>
                  <a:pt x="1687" y="10660"/>
                </a:cubicBezTo>
                <a:cubicBezTo>
                  <a:pt x="1664" y="10671"/>
                  <a:pt x="1681" y="10677"/>
                  <a:pt x="1748" y="10677"/>
                </a:cubicBezTo>
                <a:cubicBezTo>
                  <a:pt x="1814" y="10677"/>
                  <a:pt x="1930" y="10671"/>
                  <a:pt x="2103" y="10660"/>
                </a:cubicBezTo>
                <a:lnTo>
                  <a:pt x="2565" y="10660"/>
                </a:lnTo>
                <a:cubicBezTo>
                  <a:pt x="2565" y="10660"/>
                  <a:pt x="2403" y="10775"/>
                  <a:pt x="2195" y="10868"/>
                </a:cubicBezTo>
                <a:cubicBezTo>
                  <a:pt x="1826" y="11029"/>
                  <a:pt x="809" y="11376"/>
                  <a:pt x="486" y="11445"/>
                </a:cubicBezTo>
                <a:lnTo>
                  <a:pt x="324" y="11468"/>
                </a:lnTo>
                <a:lnTo>
                  <a:pt x="324" y="11468"/>
                </a:lnTo>
                <a:lnTo>
                  <a:pt x="924" y="10868"/>
                </a:lnTo>
                <a:cubicBezTo>
                  <a:pt x="1271" y="10521"/>
                  <a:pt x="1618" y="10128"/>
                  <a:pt x="1756" y="9967"/>
                </a:cubicBezTo>
                <a:cubicBezTo>
                  <a:pt x="2057" y="9620"/>
                  <a:pt x="2981" y="8719"/>
                  <a:pt x="3373" y="8419"/>
                </a:cubicBezTo>
                <a:cubicBezTo>
                  <a:pt x="3581" y="8257"/>
                  <a:pt x="3882" y="8118"/>
                  <a:pt x="4136" y="7957"/>
                </a:cubicBezTo>
                <a:cubicBezTo>
                  <a:pt x="4367" y="7841"/>
                  <a:pt x="4621" y="7702"/>
                  <a:pt x="4713" y="7610"/>
                </a:cubicBezTo>
                <a:cubicBezTo>
                  <a:pt x="5176" y="7240"/>
                  <a:pt x="6839" y="6640"/>
                  <a:pt x="7856" y="6501"/>
                </a:cubicBezTo>
                <a:cubicBezTo>
                  <a:pt x="8156" y="6455"/>
                  <a:pt x="8526" y="6386"/>
                  <a:pt x="8733" y="6362"/>
                </a:cubicBezTo>
                <a:cubicBezTo>
                  <a:pt x="9103" y="6270"/>
                  <a:pt x="9565" y="6178"/>
                  <a:pt x="9681" y="6178"/>
                </a:cubicBezTo>
                <a:close/>
                <a:moveTo>
                  <a:pt x="10051" y="6180"/>
                </a:moveTo>
                <a:cubicBezTo>
                  <a:pt x="10065" y="6180"/>
                  <a:pt x="10059" y="6224"/>
                  <a:pt x="10004" y="6293"/>
                </a:cubicBezTo>
                <a:cubicBezTo>
                  <a:pt x="9912" y="6409"/>
                  <a:pt x="9889" y="6594"/>
                  <a:pt x="9819" y="7056"/>
                </a:cubicBezTo>
                <a:cubicBezTo>
                  <a:pt x="9773" y="7633"/>
                  <a:pt x="9519" y="8280"/>
                  <a:pt x="9126" y="8742"/>
                </a:cubicBezTo>
                <a:cubicBezTo>
                  <a:pt x="8595" y="9435"/>
                  <a:pt x="8202" y="9828"/>
                  <a:pt x="7555" y="10244"/>
                </a:cubicBezTo>
                <a:cubicBezTo>
                  <a:pt x="6885" y="10706"/>
                  <a:pt x="5707" y="11237"/>
                  <a:pt x="4806" y="11445"/>
                </a:cubicBezTo>
                <a:cubicBezTo>
                  <a:pt x="4235" y="11562"/>
                  <a:pt x="3804" y="11624"/>
                  <a:pt x="3259" y="11624"/>
                </a:cubicBezTo>
                <a:cubicBezTo>
                  <a:pt x="2943" y="11624"/>
                  <a:pt x="2590" y="11603"/>
                  <a:pt x="2149" y="11561"/>
                </a:cubicBezTo>
                <a:cubicBezTo>
                  <a:pt x="1733" y="11515"/>
                  <a:pt x="1340" y="11491"/>
                  <a:pt x="1248" y="11491"/>
                </a:cubicBezTo>
                <a:cubicBezTo>
                  <a:pt x="1156" y="11491"/>
                  <a:pt x="1086" y="11491"/>
                  <a:pt x="1086" y="11468"/>
                </a:cubicBezTo>
                <a:cubicBezTo>
                  <a:pt x="1086" y="11468"/>
                  <a:pt x="1271" y="11376"/>
                  <a:pt x="1502" y="11284"/>
                </a:cubicBezTo>
                <a:cubicBezTo>
                  <a:pt x="1733" y="11191"/>
                  <a:pt x="2126" y="11053"/>
                  <a:pt x="2357" y="10937"/>
                </a:cubicBezTo>
                <a:cubicBezTo>
                  <a:pt x="2585" y="10831"/>
                  <a:pt x="2673" y="10774"/>
                  <a:pt x="2706" y="10774"/>
                </a:cubicBezTo>
                <a:cubicBezTo>
                  <a:pt x="2724" y="10774"/>
                  <a:pt x="2727" y="10790"/>
                  <a:pt x="2727" y="10821"/>
                </a:cubicBezTo>
                <a:cubicBezTo>
                  <a:pt x="2657" y="11122"/>
                  <a:pt x="2611" y="11376"/>
                  <a:pt x="2634" y="11399"/>
                </a:cubicBezTo>
                <a:cubicBezTo>
                  <a:pt x="2637" y="11405"/>
                  <a:pt x="2641" y="11408"/>
                  <a:pt x="2646" y="11408"/>
                </a:cubicBezTo>
                <a:cubicBezTo>
                  <a:pt x="2675" y="11408"/>
                  <a:pt x="2733" y="11285"/>
                  <a:pt x="2773" y="11145"/>
                </a:cubicBezTo>
                <a:cubicBezTo>
                  <a:pt x="2865" y="10868"/>
                  <a:pt x="2958" y="10660"/>
                  <a:pt x="3073" y="10590"/>
                </a:cubicBezTo>
                <a:cubicBezTo>
                  <a:pt x="3119" y="10567"/>
                  <a:pt x="3235" y="10475"/>
                  <a:pt x="3327" y="10406"/>
                </a:cubicBezTo>
                <a:cubicBezTo>
                  <a:pt x="3420" y="10336"/>
                  <a:pt x="3605" y="10198"/>
                  <a:pt x="3789" y="10082"/>
                </a:cubicBezTo>
                <a:cubicBezTo>
                  <a:pt x="3951" y="9990"/>
                  <a:pt x="4159" y="9874"/>
                  <a:pt x="4251" y="9828"/>
                </a:cubicBezTo>
                <a:lnTo>
                  <a:pt x="4390" y="9736"/>
                </a:lnTo>
                <a:lnTo>
                  <a:pt x="4321" y="9897"/>
                </a:lnTo>
                <a:cubicBezTo>
                  <a:pt x="4251" y="9990"/>
                  <a:pt x="4136" y="10290"/>
                  <a:pt x="4090" y="10475"/>
                </a:cubicBezTo>
                <a:cubicBezTo>
                  <a:pt x="3997" y="10706"/>
                  <a:pt x="3905" y="10983"/>
                  <a:pt x="3859" y="11122"/>
                </a:cubicBezTo>
                <a:cubicBezTo>
                  <a:pt x="3779" y="11297"/>
                  <a:pt x="3754" y="11384"/>
                  <a:pt x="3769" y="11384"/>
                </a:cubicBezTo>
                <a:cubicBezTo>
                  <a:pt x="3776" y="11384"/>
                  <a:pt x="3791" y="11366"/>
                  <a:pt x="3812" y="11330"/>
                </a:cubicBezTo>
                <a:cubicBezTo>
                  <a:pt x="3905" y="11214"/>
                  <a:pt x="4136" y="10775"/>
                  <a:pt x="4275" y="10359"/>
                </a:cubicBezTo>
                <a:cubicBezTo>
                  <a:pt x="4367" y="10175"/>
                  <a:pt x="4482" y="9897"/>
                  <a:pt x="4575" y="9782"/>
                </a:cubicBezTo>
                <a:cubicBezTo>
                  <a:pt x="4713" y="9597"/>
                  <a:pt x="4737" y="9551"/>
                  <a:pt x="4968" y="9435"/>
                </a:cubicBezTo>
                <a:cubicBezTo>
                  <a:pt x="5129" y="9389"/>
                  <a:pt x="5360" y="9274"/>
                  <a:pt x="5499" y="9181"/>
                </a:cubicBezTo>
                <a:cubicBezTo>
                  <a:pt x="5753" y="9019"/>
                  <a:pt x="6770" y="8442"/>
                  <a:pt x="6816" y="8396"/>
                </a:cubicBezTo>
                <a:cubicBezTo>
                  <a:pt x="6862" y="8396"/>
                  <a:pt x="6816" y="8442"/>
                  <a:pt x="6770" y="8488"/>
                </a:cubicBezTo>
                <a:cubicBezTo>
                  <a:pt x="6654" y="8627"/>
                  <a:pt x="6562" y="8858"/>
                  <a:pt x="6446" y="9366"/>
                </a:cubicBezTo>
                <a:cubicBezTo>
                  <a:pt x="6377" y="9597"/>
                  <a:pt x="6331" y="9874"/>
                  <a:pt x="6261" y="9990"/>
                </a:cubicBezTo>
                <a:cubicBezTo>
                  <a:pt x="6192" y="10221"/>
                  <a:pt x="6192" y="10221"/>
                  <a:pt x="6215" y="10221"/>
                </a:cubicBezTo>
                <a:cubicBezTo>
                  <a:pt x="6261" y="10221"/>
                  <a:pt x="6446" y="9828"/>
                  <a:pt x="6677" y="9019"/>
                </a:cubicBezTo>
                <a:cubicBezTo>
                  <a:pt x="6770" y="8719"/>
                  <a:pt x="6931" y="8442"/>
                  <a:pt x="7139" y="8257"/>
                </a:cubicBezTo>
                <a:cubicBezTo>
                  <a:pt x="7209" y="8234"/>
                  <a:pt x="7463" y="8049"/>
                  <a:pt x="7786" y="7887"/>
                </a:cubicBezTo>
                <a:cubicBezTo>
                  <a:pt x="8087" y="7702"/>
                  <a:pt x="8387" y="7541"/>
                  <a:pt x="8479" y="7471"/>
                </a:cubicBezTo>
                <a:lnTo>
                  <a:pt x="8641" y="7356"/>
                </a:lnTo>
                <a:cubicBezTo>
                  <a:pt x="8664" y="7356"/>
                  <a:pt x="8664" y="7425"/>
                  <a:pt x="8618" y="7541"/>
                </a:cubicBezTo>
                <a:cubicBezTo>
                  <a:pt x="8572" y="7656"/>
                  <a:pt x="8502" y="7980"/>
                  <a:pt x="8479" y="8234"/>
                </a:cubicBezTo>
                <a:cubicBezTo>
                  <a:pt x="8410" y="8511"/>
                  <a:pt x="8364" y="8742"/>
                  <a:pt x="8364" y="8811"/>
                </a:cubicBezTo>
                <a:cubicBezTo>
                  <a:pt x="8336" y="8867"/>
                  <a:pt x="8342" y="8898"/>
                  <a:pt x="8356" y="8898"/>
                </a:cubicBezTo>
                <a:cubicBezTo>
                  <a:pt x="8365" y="8898"/>
                  <a:pt x="8378" y="8885"/>
                  <a:pt x="8387" y="8858"/>
                </a:cubicBezTo>
                <a:cubicBezTo>
                  <a:pt x="8410" y="8835"/>
                  <a:pt x="8502" y="8511"/>
                  <a:pt x="8618" y="8165"/>
                </a:cubicBezTo>
                <a:cubicBezTo>
                  <a:pt x="8895" y="7102"/>
                  <a:pt x="8849" y="7194"/>
                  <a:pt x="9450" y="6732"/>
                </a:cubicBezTo>
                <a:cubicBezTo>
                  <a:pt x="9727" y="6501"/>
                  <a:pt x="9958" y="6293"/>
                  <a:pt x="10004" y="6247"/>
                </a:cubicBezTo>
                <a:cubicBezTo>
                  <a:pt x="10023" y="6200"/>
                  <a:pt x="10042" y="6180"/>
                  <a:pt x="10051" y="6180"/>
                </a:cubicBezTo>
                <a:close/>
                <a:moveTo>
                  <a:pt x="14714" y="4469"/>
                </a:moveTo>
                <a:cubicBezTo>
                  <a:pt x="14742" y="4469"/>
                  <a:pt x="14747" y="4534"/>
                  <a:pt x="14764" y="4768"/>
                </a:cubicBezTo>
                <a:cubicBezTo>
                  <a:pt x="14833" y="4907"/>
                  <a:pt x="14856" y="5138"/>
                  <a:pt x="14879" y="5230"/>
                </a:cubicBezTo>
                <a:cubicBezTo>
                  <a:pt x="14902" y="5323"/>
                  <a:pt x="14971" y="5669"/>
                  <a:pt x="15064" y="6016"/>
                </a:cubicBezTo>
                <a:cubicBezTo>
                  <a:pt x="15249" y="6848"/>
                  <a:pt x="15249" y="7264"/>
                  <a:pt x="15133" y="7795"/>
                </a:cubicBezTo>
                <a:cubicBezTo>
                  <a:pt x="14971" y="8396"/>
                  <a:pt x="14625" y="9089"/>
                  <a:pt x="13909" y="10198"/>
                </a:cubicBezTo>
                <a:cubicBezTo>
                  <a:pt x="13331" y="11053"/>
                  <a:pt x="13169" y="11307"/>
                  <a:pt x="12754" y="12092"/>
                </a:cubicBezTo>
                <a:cubicBezTo>
                  <a:pt x="12514" y="12524"/>
                  <a:pt x="12407" y="12690"/>
                  <a:pt x="12394" y="12690"/>
                </a:cubicBezTo>
                <a:cubicBezTo>
                  <a:pt x="12389" y="12690"/>
                  <a:pt x="12402" y="12657"/>
                  <a:pt x="12430" y="12600"/>
                </a:cubicBezTo>
                <a:cubicBezTo>
                  <a:pt x="12522" y="12323"/>
                  <a:pt x="12592" y="11746"/>
                  <a:pt x="12592" y="11053"/>
                </a:cubicBezTo>
                <a:lnTo>
                  <a:pt x="12638" y="10406"/>
                </a:lnTo>
                <a:lnTo>
                  <a:pt x="12754" y="10590"/>
                </a:lnTo>
                <a:cubicBezTo>
                  <a:pt x="12894" y="10811"/>
                  <a:pt x="13017" y="10997"/>
                  <a:pt x="13047" y="10997"/>
                </a:cubicBezTo>
                <a:cubicBezTo>
                  <a:pt x="13051" y="10997"/>
                  <a:pt x="13054" y="10992"/>
                  <a:pt x="13054" y="10983"/>
                </a:cubicBezTo>
                <a:cubicBezTo>
                  <a:pt x="13054" y="10937"/>
                  <a:pt x="13008" y="10868"/>
                  <a:pt x="12938" y="10775"/>
                </a:cubicBezTo>
                <a:cubicBezTo>
                  <a:pt x="12592" y="10221"/>
                  <a:pt x="12592" y="10082"/>
                  <a:pt x="12823" y="9089"/>
                </a:cubicBezTo>
                <a:cubicBezTo>
                  <a:pt x="13054" y="8234"/>
                  <a:pt x="13216" y="7679"/>
                  <a:pt x="13239" y="7679"/>
                </a:cubicBezTo>
                <a:cubicBezTo>
                  <a:pt x="13239" y="7679"/>
                  <a:pt x="13262" y="7702"/>
                  <a:pt x="13285" y="7772"/>
                </a:cubicBezTo>
                <a:cubicBezTo>
                  <a:pt x="13331" y="7818"/>
                  <a:pt x="13447" y="8003"/>
                  <a:pt x="13585" y="8211"/>
                </a:cubicBezTo>
                <a:cubicBezTo>
                  <a:pt x="13724" y="8396"/>
                  <a:pt x="13839" y="8604"/>
                  <a:pt x="13839" y="8696"/>
                </a:cubicBezTo>
                <a:cubicBezTo>
                  <a:pt x="13851" y="8777"/>
                  <a:pt x="13874" y="8817"/>
                  <a:pt x="13894" y="8817"/>
                </a:cubicBezTo>
                <a:cubicBezTo>
                  <a:pt x="13914" y="8817"/>
                  <a:pt x="13932" y="8777"/>
                  <a:pt x="13932" y="8696"/>
                </a:cubicBezTo>
                <a:cubicBezTo>
                  <a:pt x="13932" y="8580"/>
                  <a:pt x="13839" y="8396"/>
                  <a:pt x="13678" y="8095"/>
                </a:cubicBezTo>
                <a:cubicBezTo>
                  <a:pt x="13377" y="7564"/>
                  <a:pt x="13354" y="7425"/>
                  <a:pt x="13400" y="7125"/>
                </a:cubicBezTo>
                <a:cubicBezTo>
                  <a:pt x="13470" y="6940"/>
                  <a:pt x="13816" y="5970"/>
                  <a:pt x="13932" y="5646"/>
                </a:cubicBezTo>
                <a:lnTo>
                  <a:pt x="14024" y="5485"/>
                </a:lnTo>
                <a:lnTo>
                  <a:pt x="14278" y="5993"/>
                </a:lnTo>
                <a:cubicBezTo>
                  <a:pt x="14404" y="6265"/>
                  <a:pt x="14511" y="6461"/>
                  <a:pt x="14530" y="6461"/>
                </a:cubicBezTo>
                <a:cubicBezTo>
                  <a:pt x="14531" y="6461"/>
                  <a:pt x="14532" y="6459"/>
                  <a:pt x="14532" y="6455"/>
                </a:cubicBezTo>
                <a:cubicBezTo>
                  <a:pt x="14532" y="6432"/>
                  <a:pt x="14440" y="6201"/>
                  <a:pt x="14348" y="5947"/>
                </a:cubicBezTo>
                <a:cubicBezTo>
                  <a:pt x="14094" y="5346"/>
                  <a:pt x="14094" y="5277"/>
                  <a:pt x="14209" y="5069"/>
                </a:cubicBezTo>
                <a:cubicBezTo>
                  <a:pt x="14440" y="4653"/>
                  <a:pt x="14532" y="4560"/>
                  <a:pt x="14556" y="4560"/>
                </a:cubicBezTo>
                <a:cubicBezTo>
                  <a:pt x="14602" y="4560"/>
                  <a:pt x="14648" y="4537"/>
                  <a:pt x="14671" y="4491"/>
                </a:cubicBezTo>
                <a:cubicBezTo>
                  <a:pt x="14690" y="4478"/>
                  <a:pt x="14704" y="4469"/>
                  <a:pt x="14714" y="4469"/>
                </a:cubicBezTo>
                <a:close/>
                <a:moveTo>
                  <a:pt x="14478" y="4386"/>
                </a:moveTo>
                <a:cubicBezTo>
                  <a:pt x="14485" y="4386"/>
                  <a:pt x="14432" y="4462"/>
                  <a:pt x="14394" y="4537"/>
                </a:cubicBezTo>
                <a:cubicBezTo>
                  <a:pt x="14325" y="4630"/>
                  <a:pt x="14209" y="4791"/>
                  <a:pt x="14163" y="4907"/>
                </a:cubicBezTo>
                <a:cubicBezTo>
                  <a:pt x="14047" y="5138"/>
                  <a:pt x="13701" y="5485"/>
                  <a:pt x="13262" y="5831"/>
                </a:cubicBezTo>
                <a:cubicBezTo>
                  <a:pt x="13123" y="5947"/>
                  <a:pt x="13008" y="6039"/>
                  <a:pt x="13008" y="6062"/>
                </a:cubicBezTo>
                <a:cubicBezTo>
                  <a:pt x="13008" y="6079"/>
                  <a:pt x="13016" y="6088"/>
                  <a:pt x="13033" y="6088"/>
                </a:cubicBezTo>
                <a:cubicBezTo>
                  <a:pt x="13087" y="6088"/>
                  <a:pt x="13226" y="6006"/>
                  <a:pt x="13470" y="5831"/>
                </a:cubicBezTo>
                <a:lnTo>
                  <a:pt x="13839" y="5577"/>
                </a:lnTo>
                <a:lnTo>
                  <a:pt x="13724" y="5808"/>
                </a:lnTo>
                <a:cubicBezTo>
                  <a:pt x="13678" y="5947"/>
                  <a:pt x="13516" y="6316"/>
                  <a:pt x="13400" y="6709"/>
                </a:cubicBezTo>
                <a:cubicBezTo>
                  <a:pt x="13285" y="7079"/>
                  <a:pt x="13146" y="7356"/>
                  <a:pt x="13123" y="7425"/>
                </a:cubicBezTo>
                <a:cubicBezTo>
                  <a:pt x="13100" y="7471"/>
                  <a:pt x="12892" y="7656"/>
                  <a:pt x="12684" y="7795"/>
                </a:cubicBezTo>
                <a:cubicBezTo>
                  <a:pt x="12245" y="8165"/>
                  <a:pt x="12014" y="8396"/>
                  <a:pt x="11945" y="8511"/>
                </a:cubicBezTo>
                <a:cubicBezTo>
                  <a:pt x="11895" y="8581"/>
                  <a:pt x="11888" y="8612"/>
                  <a:pt x="11909" y="8612"/>
                </a:cubicBezTo>
                <a:cubicBezTo>
                  <a:pt x="11937" y="8612"/>
                  <a:pt x="12014" y="8557"/>
                  <a:pt x="12107" y="8465"/>
                </a:cubicBezTo>
                <a:cubicBezTo>
                  <a:pt x="12199" y="8373"/>
                  <a:pt x="12407" y="8234"/>
                  <a:pt x="12546" y="8118"/>
                </a:cubicBezTo>
                <a:cubicBezTo>
                  <a:pt x="12684" y="8003"/>
                  <a:pt x="12892" y="7864"/>
                  <a:pt x="12985" y="7772"/>
                </a:cubicBezTo>
                <a:cubicBezTo>
                  <a:pt x="13062" y="7710"/>
                  <a:pt x="13098" y="7679"/>
                  <a:pt x="13106" y="7679"/>
                </a:cubicBezTo>
                <a:cubicBezTo>
                  <a:pt x="13110" y="7679"/>
                  <a:pt x="13108" y="7687"/>
                  <a:pt x="13100" y="7702"/>
                </a:cubicBezTo>
                <a:cubicBezTo>
                  <a:pt x="13100" y="7749"/>
                  <a:pt x="13031" y="7887"/>
                  <a:pt x="13008" y="8026"/>
                </a:cubicBezTo>
                <a:cubicBezTo>
                  <a:pt x="12892" y="8488"/>
                  <a:pt x="12569" y="9759"/>
                  <a:pt x="12546" y="9944"/>
                </a:cubicBezTo>
                <a:cubicBezTo>
                  <a:pt x="12522" y="10082"/>
                  <a:pt x="12476" y="10175"/>
                  <a:pt x="12361" y="10336"/>
                </a:cubicBezTo>
                <a:cubicBezTo>
                  <a:pt x="12153" y="10637"/>
                  <a:pt x="11852" y="11168"/>
                  <a:pt x="11876" y="11260"/>
                </a:cubicBezTo>
                <a:cubicBezTo>
                  <a:pt x="11876" y="11262"/>
                  <a:pt x="11876" y="11263"/>
                  <a:pt x="11877" y="11263"/>
                </a:cubicBezTo>
                <a:cubicBezTo>
                  <a:pt x="11893" y="11263"/>
                  <a:pt x="12023" y="11107"/>
                  <a:pt x="12153" y="10891"/>
                </a:cubicBezTo>
                <a:lnTo>
                  <a:pt x="12453" y="10452"/>
                </a:lnTo>
                <a:lnTo>
                  <a:pt x="12453" y="10821"/>
                </a:lnTo>
                <a:cubicBezTo>
                  <a:pt x="12476" y="11570"/>
                  <a:pt x="12320" y="12787"/>
                  <a:pt x="12227" y="12787"/>
                </a:cubicBezTo>
                <a:cubicBezTo>
                  <a:pt x="12226" y="12787"/>
                  <a:pt x="12224" y="12786"/>
                  <a:pt x="12222" y="12785"/>
                </a:cubicBezTo>
                <a:cubicBezTo>
                  <a:pt x="12153" y="12762"/>
                  <a:pt x="12014" y="12439"/>
                  <a:pt x="11968" y="12254"/>
                </a:cubicBezTo>
                <a:cubicBezTo>
                  <a:pt x="11876" y="11907"/>
                  <a:pt x="11829" y="11723"/>
                  <a:pt x="11529" y="11122"/>
                </a:cubicBezTo>
                <a:cubicBezTo>
                  <a:pt x="11390" y="10798"/>
                  <a:pt x="11252" y="10452"/>
                  <a:pt x="11206" y="10359"/>
                </a:cubicBezTo>
                <a:cubicBezTo>
                  <a:pt x="11044" y="9597"/>
                  <a:pt x="11044" y="8349"/>
                  <a:pt x="11206" y="7702"/>
                </a:cubicBezTo>
                <a:cubicBezTo>
                  <a:pt x="11506" y="6732"/>
                  <a:pt x="12569" y="5600"/>
                  <a:pt x="14094" y="4630"/>
                </a:cubicBezTo>
                <a:cubicBezTo>
                  <a:pt x="14301" y="4514"/>
                  <a:pt x="14463" y="4399"/>
                  <a:pt x="14463" y="4399"/>
                </a:cubicBezTo>
                <a:cubicBezTo>
                  <a:pt x="14472" y="4390"/>
                  <a:pt x="14476" y="4386"/>
                  <a:pt x="14478" y="4386"/>
                </a:cubicBezTo>
                <a:close/>
                <a:moveTo>
                  <a:pt x="5766" y="0"/>
                </a:moveTo>
                <a:cubicBezTo>
                  <a:pt x="5442" y="0"/>
                  <a:pt x="5087" y="19"/>
                  <a:pt x="4690" y="55"/>
                </a:cubicBezTo>
                <a:cubicBezTo>
                  <a:pt x="4275" y="125"/>
                  <a:pt x="3697" y="171"/>
                  <a:pt x="3420" y="194"/>
                </a:cubicBezTo>
                <a:cubicBezTo>
                  <a:pt x="3119" y="240"/>
                  <a:pt x="2657" y="286"/>
                  <a:pt x="2380" y="356"/>
                </a:cubicBezTo>
                <a:cubicBezTo>
                  <a:pt x="2080" y="402"/>
                  <a:pt x="1456" y="494"/>
                  <a:pt x="971" y="540"/>
                </a:cubicBezTo>
                <a:cubicBezTo>
                  <a:pt x="462" y="610"/>
                  <a:pt x="70" y="702"/>
                  <a:pt x="47" y="725"/>
                </a:cubicBezTo>
                <a:cubicBezTo>
                  <a:pt x="0" y="748"/>
                  <a:pt x="0" y="771"/>
                  <a:pt x="0" y="818"/>
                </a:cubicBezTo>
                <a:cubicBezTo>
                  <a:pt x="0" y="864"/>
                  <a:pt x="324" y="1164"/>
                  <a:pt x="670" y="1418"/>
                </a:cubicBezTo>
                <a:cubicBezTo>
                  <a:pt x="809" y="1534"/>
                  <a:pt x="1063" y="1742"/>
                  <a:pt x="1225" y="1857"/>
                </a:cubicBezTo>
                <a:cubicBezTo>
                  <a:pt x="1826" y="2342"/>
                  <a:pt x="2981" y="3012"/>
                  <a:pt x="3743" y="3313"/>
                </a:cubicBezTo>
                <a:cubicBezTo>
                  <a:pt x="4251" y="3521"/>
                  <a:pt x="5106" y="3821"/>
                  <a:pt x="5753" y="3983"/>
                </a:cubicBezTo>
                <a:lnTo>
                  <a:pt x="6308" y="4121"/>
                </a:lnTo>
                <a:lnTo>
                  <a:pt x="7162" y="4121"/>
                </a:lnTo>
                <a:cubicBezTo>
                  <a:pt x="8410" y="4121"/>
                  <a:pt x="8941" y="4052"/>
                  <a:pt x="10004" y="3706"/>
                </a:cubicBezTo>
                <a:cubicBezTo>
                  <a:pt x="10522" y="3539"/>
                  <a:pt x="10738" y="3468"/>
                  <a:pt x="11088" y="3468"/>
                </a:cubicBezTo>
                <a:cubicBezTo>
                  <a:pt x="11223" y="3468"/>
                  <a:pt x="11377" y="3478"/>
                  <a:pt x="11575" y="3498"/>
                </a:cubicBezTo>
                <a:cubicBezTo>
                  <a:pt x="11720" y="3503"/>
                  <a:pt x="11884" y="3506"/>
                  <a:pt x="12053" y="3506"/>
                </a:cubicBezTo>
                <a:cubicBezTo>
                  <a:pt x="12560" y="3506"/>
                  <a:pt x="13106" y="3480"/>
                  <a:pt x="13262" y="3428"/>
                </a:cubicBezTo>
                <a:cubicBezTo>
                  <a:pt x="13286" y="3424"/>
                  <a:pt x="13304" y="3421"/>
                  <a:pt x="13315" y="3421"/>
                </a:cubicBezTo>
                <a:cubicBezTo>
                  <a:pt x="13359" y="3421"/>
                  <a:pt x="13306" y="3462"/>
                  <a:pt x="13123" y="3590"/>
                </a:cubicBezTo>
                <a:cubicBezTo>
                  <a:pt x="12823" y="3752"/>
                  <a:pt x="12268" y="4098"/>
                  <a:pt x="11968" y="4329"/>
                </a:cubicBezTo>
                <a:cubicBezTo>
                  <a:pt x="11321" y="4791"/>
                  <a:pt x="10928" y="5115"/>
                  <a:pt x="10720" y="5277"/>
                </a:cubicBezTo>
                <a:cubicBezTo>
                  <a:pt x="10420" y="5508"/>
                  <a:pt x="9912" y="5924"/>
                  <a:pt x="9796" y="5970"/>
                </a:cubicBezTo>
                <a:cubicBezTo>
                  <a:pt x="9727" y="6016"/>
                  <a:pt x="9588" y="6039"/>
                  <a:pt x="9473" y="6039"/>
                </a:cubicBezTo>
                <a:cubicBezTo>
                  <a:pt x="9357" y="6039"/>
                  <a:pt x="9103" y="6085"/>
                  <a:pt x="8918" y="6155"/>
                </a:cubicBezTo>
                <a:cubicBezTo>
                  <a:pt x="8757" y="6201"/>
                  <a:pt x="8341" y="6270"/>
                  <a:pt x="8063" y="6293"/>
                </a:cubicBezTo>
                <a:cubicBezTo>
                  <a:pt x="6908" y="6478"/>
                  <a:pt x="5268" y="7056"/>
                  <a:pt x="4713" y="7518"/>
                </a:cubicBezTo>
                <a:cubicBezTo>
                  <a:pt x="4621" y="7587"/>
                  <a:pt x="4367" y="7749"/>
                  <a:pt x="4159" y="7864"/>
                </a:cubicBezTo>
                <a:cubicBezTo>
                  <a:pt x="3951" y="7980"/>
                  <a:pt x="3605" y="8141"/>
                  <a:pt x="3443" y="8280"/>
                </a:cubicBezTo>
                <a:cubicBezTo>
                  <a:pt x="3004" y="8604"/>
                  <a:pt x="1987" y="9551"/>
                  <a:pt x="1641" y="9990"/>
                </a:cubicBezTo>
                <a:cubicBezTo>
                  <a:pt x="1502" y="10175"/>
                  <a:pt x="1109" y="10567"/>
                  <a:pt x="763" y="10914"/>
                </a:cubicBezTo>
                <a:cubicBezTo>
                  <a:pt x="416" y="11260"/>
                  <a:pt x="116" y="11584"/>
                  <a:pt x="116" y="11607"/>
                </a:cubicBezTo>
                <a:cubicBezTo>
                  <a:pt x="116" y="11669"/>
                  <a:pt x="147" y="11699"/>
                  <a:pt x="270" y="11699"/>
                </a:cubicBezTo>
                <a:cubicBezTo>
                  <a:pt x="332" y="11699"/>
                  <a:pt x="416" y="11692"/>
                  <a:pt x="532" y="11676"/>
                </a:cubicBezTo>
                <a:cubicBezTo>
                  <a:pt x="693" y="11646"/>
                  <a:pt x="806" y="11629"/>
                  <a:pt x="970" y="11629"/>
                </a:cubicBezTo>
                <a:cubicBezTo>
                  <a:pt x="1183" y="11629"/>
                  <a:pt x="1481" y="11657"/>
                  <a:pt x="2080" y="11723"/>
                </a:cubicBezTo>
                <a:cubicBezTo>
                  <a:pt x="2555" y="11781"/>
                  <a:pt x="2970" y="11812"/>
                  <a:pt x="3354" y="11812"/>
                </a:cubicBezTo>
                <a:cubicBezTo>
                  <a:pt x="4182" y="11812"/>
                  <a:pt x="4863" y="11669"/>
                  <a:pt x="5684" y="11353"/>
                </a:cubicBezTo>
                <a:cubicBezTo>
                  <a:pt x="7232" y="10798"/>
                  <a:pt x="8295" y="10059"/>
                  <a:pt x="9219" y="8927"/>
                </a:cubicBezTo>
                <a:cubicBezTo>
                  <a:pt x="9704" y="8326"/>
                  <a:pt x="10027" y="7471"/>
                  <a:pt x="10027" y="6755"/>
                </a:cubicBezTo>
                <a:cubicBezTo>
                  <a:pt x="10027" y="6640"/>
                  <a:pt x="10050" y="6524"/>
                  <a:pt x="10074" y="6432"/>
                </a:cubicBezTo>
                <a:cubicBezTo>
                  <a:pt x="10120" y="6386"/>
                  <a:pt x="10166" y="6270"/>
                  <a:pt x="10235" y="6178"/>
                </a:cubicBezTo>
                <a:cubicBezTo>
                  <a:pt x="10281" y="6062"/>
                  <a:pt x="10397" y="5947"/>
                  <a:pt x="10720" y="5716"/>
                </a:cubicBezTo>
                <a:cubicBezTo>
                  <a:pt x="10951" y="5531"/>
                  <a:pt x="11367" y="5230"/>
                  <a:pt x="11575" y="5022"/>
                </a:cubicBezTo>
                <a:cubicBezTo>
                  <a:pt x="12107" y="4560"/>
                  <a:pt x="13377" y="3729"/>
                  <a:pt x="13955" y="3428"/>
                </a:cubicBezTo>
                <a:cubicBezTo>
                  <a:pt x="14301" y="3267"/>
                  <a:pt x="14532" y="3174"/>
                  <a:pt x="14995" y="3059"/>
                </a:cubicBezTo>
                <a:cubicBezTo>
                  <a:pt x="15318" y="2966"/>
                  <a:pt x="15780" y="2851"/>
                  <a:pt x="16011" y="2781"/>
                </a:cubicBezTo>
                <a:cubicBezTo>
                  <a:pt x="16242" y="2712"/>
                  <a:pt x="16450" y="2666"/>
                  <a:pt x="16450" y="2666"/>
                </a:cubicBezTo>
                <a:cubicBezTo>
                  <a:pt x="16473" y="2666"/>
                  <a:pt x="16358" y="2735"/>
                  <a:pt x="16173" y="2851"/>
                </a:cubicBezTo>
                <a:cubicBezTo>
                  <a:pt x="15549" y="3313"/>
                  <a:pt x="15364" y="3475"/>
                  <a:pt x="15064" y="3752"/>
                </a:cubicBezTo>
                <a:cubicBezTo>
                  <a:pt x="14787" y="4006"/>
                  <a:pt x="14671" y="4098"/>
                  <a:pt x="14394" y="4237"/>
                </a:cubicBezTo>
                <a:cubicBezTo>
                  <a:pt x="13932" y="4468"/>
                  <a:pt x="13678" y="4653"/>
                  <a:pt x="13239" y="4976"/>
                </a:cubicBezTo>
                <a:cubicBezTo>
                  <a:pt x="12107" y="5808"/>
                  <a:pt x="11367" y="6732"/>
                  <a:pt x="11090" y="7564"/>
                </a:cubicBezTo>
                <a:cubicBezTo>
                  <a:pt x="10905" y="8234"/>
                  <a:pt x="10928" y="9851"/>
                  <a:pt x="11159" y="10521"/>
                </a:cubicBezTo>
                <a:cubicBezTo>
                  <a:pt x="11182" y="10637"/>
                  <a:pt x="11321" y="10937"/>
                  <a:pt x="11483" y="11237"/>
                </a:cubicBezTo>
                <a:cubicBezTo>
                  <a:pt x="11645" y="11584"/>
                  <a:pt x="11760" y="11861"/>
                  <a:pt x="11829" y="12092"/>
                </a:cubicBezTo>
                <a:cubicBezTo>
                  <a:pt x="11968" y="12647"/>
                  <a:pt x="12107" y="12901"/>
                  <a:pt x="12291" y="12901"/>
                </a:cubicBezTo>
                <a:cubicBezTo>
                  <a:pt x="12430" y="12901"/>
                  <a:pt x="12522" y="12785"/>
                  <a:pt x="12869" y="12161"/>
                </a:cubicBezTo>
                <a:cubicBezTo>
                  <a:pt x="13285" y="11353"/>
                  <a:pt x="13447" y="11122"/>
                  <a:pt x="14070" y="10198"/>
                </a:cubicBezTo>
                <a:cubicBezTo>
                  <a:pt x="14717" y="9250"/>
                  <a:pt x="15110" y="8465"/>
                  <a:pt x="15249" y="7934"/>
                </a:cubicBezTo>
                <a:cubicBezTo>
                  <a:pt x="15341" y="7610"/>
                  <a:pt x="15341" y="7564"/>
                  <a:pt x="15341" y="7102"/>
                </a:cubicBezTo>
                <a:cubicBezTo>
                  <a:pt x="15341" y="6617"/>
                  <a:pt x="15341" y="6547"/>
                  <a:pt x="15202" y="5924"/>
                </a:cubicBezTo>
                <a:cubicBezTo>
                  <a:pt x="15110" y="5531"/>
                  <a:pt x="15018" y="5115"/>
                  <a:pt x="14995" y="4953"/>
                </a:cubicBezTo>
                <a:cubicBezTo>
                  <a:pt x="14948" y="4653"/>
                  <a:pt x="14971" y="4306"/>
                  <a:pt x="15018" y="4214"/>
                </a:cubicBezTo>
                <a:cubicBezTo>
                  <a:pt x="15202" y="4006"/>
                  <a:pt x="16335" y="3174"/>
                  <a:pt x="17097" y="2689"/>
                </a:cubicBezTo>
                <a:cubicBezTo>
                  <a:pt x="17628" y="2366"/>
                  <a:pt x="17721" y="2296"/>
                  <a:pt x="17998" y="2250"/>
                </a:cubicBezTo>
                <a:cubicBezTo>
                  <a:pt x="18321" y="2158"/>
                  <a:pt x="18691" y="2135"/>
                  <a:pt x="19384" y="2065"/>
                </a:cubicBezTo>
                <a:cubicBezTo>
                  <a:pt x="19823" y="2042"/>
                  <a:pt x="20308" y="1927"/>
                  <a:pt x="20401" y="1834"/>
                </a:cubicBezTo>
                <a:cubicBezTo>
                  <a:pt x="20493" y="1765"/>
                  <a:pt x="20401" y="1580"/>
                  <a:pt x="20216" y="1488"/>
                </a:cubicBezTo>
                <a:cubicBezTo>
                  <a:pt x="20105" y="1446"/>
                  <a:pt x="19753" y="1413"/>
                  <a:pt x="19404" y="1413"/>
                </a:cubicBezTo>
                <a:cubicBezTo>
                  <a:pt x="19172" y="1413"/>
                  <a:pt x="18941" y="1428"/>
                  <a:pt x="18784" y="1465"/>
                </a:cubicBezTo>
                <a:cubicBezTo>
                  <a:pt x="18460" y="1534"/>
                  <a:pt x="16820" y="2065"/>
                  <a:pt x="15896" y="2412"/>
                </a:cubicBezTo>
                <a:cubicBezTo>
                  <a:pt x="15087" y="2712"/>
                  <a:pt x="14325" y="2966"/>
                  <a:pt x="14163" y="3036"/>
                </a:cubicBezTo>
                <a:cubicBezTo>
                  <a:pt x="13561" y="3142"/>
                  <a:pt x="12796" y="3221"/>
                  <a:pt x="12108" y="3221"/>
                </a:cubicBezTo>
                <a:cubicBezTo>
                  <a:pt x="11898" y="3221"/>
                  <a:pt x="11695" y="3213"/>
                  <a:pt x="11506" y="3197"/>
                </a:cubicBezTo>
                <a:cubicBezTo>
                  <a:pt x="10975" y="3174"/>
                  <a:pt x="10951" y="3174"/>
                  <a:pt x="10790" y="3082"/>
                </a:cubicBezTo>
                <a:cubicBezTo>
                  <a:pt x="10582" y="2966"/>
                  <a:pt x="9681" y="2158"/>
                  <a:pt x="9357" y="1788"/>
                </a:cubicBezTo>
                <a:cubicBezTo>
                  <a:pt x="9242" y="1672"/>
                  <a:pt x="9057" y="1418"/>
                  <a:pt x="8895" y="1210"/>
                </a:cubicBezTo>
                <a:cubicBezTo>
                  <a:pt x="8618" y="818"/>
                  <a:pt x="8502" y="725"/>
                  <a:pt x="8040" y="494"/>
                </a:cubicBezTo>
                <a:cubicBezTo>
                  <a:pt x="7357" y="152"/>
                  <a:pt x="6686" y="0"/>
                  <a:pt x="57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7"/>
          <p:cNvSpPr/>
          <p:nvPr/>
        </p:nvSpPr>
        <p:spPr>
          <a:xfrm flipH="1">
            <a:off x="8778682" y="-372275"/>
            <a:ext cx="1153265" cy="1048507"/>
          </a:xfrm>
          <a:custGeom>
            <a:avLst/>
            <a:gdLst/>
            <a:ahLst/>
            <a:cxnLst/>
            <a:rect l="l" t="t" r="r" b="b"/>
            <a:pathLst>
              <a:path w="18715" h="17015" extrusionOk="0">
                <a:moveTo>
                  <a:pt x="1271" y="214"/>
                </a:moveTo>
                <a:cubicBezTo>
                  <a:pt x="1433" y="237"/>
                  <a:pt x="1687" y="261"/>
                  <a:pt x="1895" y="307"/>
                </a:cubicBezTo>
                <a:cubicBezTo>
                  <a:pt x="2080" y="330"/>
                  <a:pt x="2427" y="353"/>
                  <a:pt x="2635" y="376"/>
                </a:cubicBezTo>
                <a:cubicBezTo>
                  <a:pt x="2842" y="399"/>
                  <a:pt x="3120" y="445"/>
                  <a:pt x="3281" y="469"/>
                </a:cubicBezTo>
                <a:cubicBezTo>
                  <a:pt x="3536" y="492"/>
                  <a:pt x="4252" y="700"/>
                  <a:pt x="4344" y="723"/>
                </a:cubicBezTo>
                <a:cubicBezTo>
                  <a:pt x="4367" y="723"/>
                  <a:pt x="4021" y="792"/>
                  <a:pt x="3582" y="815"/>
                </a:cubicBezTo>
                <a:cubicBezTo>
                  <a:pt x="3098" y="855"/>
                  <a:pt x="2568" y="880"/>
                  <a:pt x="2177" y="880"/>
                </a:cubicBezTo>
                <a:cubicBezTo>
                  <a:pt x="1895" y="880"/>
                  <a:pt x="1686" y="867"/>
                  <a:pt x="1618" y="838"/>
                </a:cubicBezTo>
                <a:cubicBezTo>
                  <a:pt x="1364" y="723"/>
                  <a:pt x="694" y="284"/>
                  <a:pt x="740" y="261"/>
                </a:cubicBezTo>
                <a:cubicBezTo>
                  <a:pt x="763" y="237"/>
                  <a:pt x="1087" y="214"/>
                  <a:pt x="1271" y="214"/>
                </a:cubicBezTo>
                <a:close/>
                <a:moveTo>
                  <a:pt x="4714" y="884"/>
                </a:moveTo>
                <a:cubicBezTo>
                  <a:pt x="4783" y="884"/>
                  <a:pt x="5037" y="931"/>
                  <a:pt x="5291" y="1023"/>
                </a:cubicBezTo>
                <a:cubicBezTo>
                  <a:pt x="6169" y="1277"/>
                  <a:pt x="6192" y="1277"/>
                  <a:pt x="5014" y="1277"/>
                </a:cubicBezTo>
                <a:cubicBezTo>
                  <a:pt x="4159" y="1277"/>
                  <a:pt x="3813" y="1277"/>
                  <a:pt x="3073" y="1231"/>
                </a:cubicBezTo>
                <a:cubicBezTo>
                  <a:pt x="2496" y="1162"/>
                  <a:pt x="2126" y="1139"/>
                  <a:pt x="2080" y="1115"/>
                </a:cubicBezTo>
                <a:cubicBezTo>
                  <a:pt x="2034" y="1069"/>
                  <a:pt x="2126" y="1069"/>
                  <a:pt x="2519" y="1046"/>
                </a:cubicBezTo>
                <a:cubicBezTo>
                  <a:pt x="2773" y="1046"/>
                  <a:pt x="3351" y="1023"/>
                  <a:pt x="3790" y="954"/>
                </a:cubicBezTo>
                <a:cubicBezTo>
                  <a:pt x="4229" y="907"/>
                  <a:pt x="4621" y="884"/>
                  <a:pt x="4714" y="884"/>
                </a:cubicBezTo>
                <a:close/>
                <a:moveTo>
                  <a:pt x="2642" y="1359"/>
                </a:moveTo>
                <a:cubicBezTo>
                  <a:pt x="2652" y="1359"/>
                  <a:pt x="2665" y="1362"/>
                  <a:pt x="2681" y="1370"/>
                </a:cubicBezTo>
                <a:cubicBezTo>
                  <a:pt x="2704" y="1370"/>
                  <a:pt x="2958" y="1393"/>
                  <a:pt x="3235" y="1416"/>
                </a:cubicBezTo>
                <a:cubicBezTo>
                  <a:pt x="3607" y="1450"/>
                  <a:pt x="4450" y="1471"/>
                  <a:pt x="4993" y="1471"/>
                </a:cubicBezTo>
                <a:cubicBezTo>
                  <a:pt x="5191" y="1471"/>
                  <a:pt x="5350" y="1468"/>
                  <a:pt x="5430" y="1462"/>
                </a:cubicBezTo>
                <a:cubicBezTo>
                  <a:pt x="5522" y="1462"/>
                  <a:pt x="5777" y="1416"/>
                  <a:pt x="6008" y="1416"/>
                </a:cubicBezTo>
                <a:lnTo>
                  <a:pt x="6447" y="1416"/>
                </a:lnTo>
                <a:lnTo>
                  <a:pt x="7509" y="1947"/>
                </a:lnTo>
                <a:cubicBezTo>
                  <a:pt x="8087" y="2224"/>
                  <a:pt x="8549" y="2455"/>
                  <a:pt x="8526" y="2455"/>
                </a:cubicBezTo>
                <a:cubicBezTo>
                  <a:pt x="8503" y="2455"/>
                  <a:pt x="8410" y="2432"/>
                  <a:pt x="8318" y="2432"/>
                </a:cubicBezTo>
                <a:cubicBezTo>
                  <a:pt x="7625" y="2294"/>
                  <a:pt x="7163" y="2224"/>
                  <a:pt x="6100" y="2201"/>
                </a:cubicBezTo>
                <a:cubicBezTo>
                  <a:pt x="4668" y="2178"/>
                  <a:pt x="4159" y="2155"/>
                  <a:pt x="3975" y="2109"/>
                </a:cubicBezTo>
                <a:cubicBezTo>
                  <a:pt x="3790" y="2086"/>
                  <a:pt x="3697" y="2063"/>
                  <a:pt x="3189" y="1739"/>
                </a:cubicBezTo>
                <a:cubicBezTo>
                  <a:pt x="2866" y="1531"/>
                  <a:pt x="2611" y="1370"/>
                  <a:pt x="2611" y="1370"/>
                </a:cubicBezTo>
                <a:cubicBezTo>
                  <a:pt x="2611" y="1370"/>
                  <a:pt x="2622" y="1359"/>
                  <a:pt x="2642" y="1359"/>
                </a:cubicBezTo>
                <a:close/>
                <a:moveTo>
                  <a:pt x="417" y="387"/>
                </a:moveTo>
                <a:cubicBezTo>
                  <a:pt x="467" y="387"/>
                  <a:pt x="580" y="466"/>
                  <a:pt x="694" y="561"/>
                </a:cubicBezTo>
                <a:cubicBezTo>
                  <a:pt x="1017" y="769"/>
                  <a:pt x="994" y="700"/>
                  <a:pt x="1225" y="1416"/>
                </a:cubicBezTo>
                <a:cubicBezTo>
                  <a:pt x="1479" y="2224"/>
                  <a:pt x="1664" y="2894"/>
                  <a:pt x="1618" y="2894"/>
                </a:cubicBezTo>
                <a:cubicBezTo>
                  <a:pt x="1618" y="2894"/>
                  <a:pt x="1572" y="2848"/>
                  <a:pt x="1549" y="2779"/>
                </a:cubicBezTo>
                <a:cubicBezTo>
                  <a:pt x="1341" y="2317"/>
                  <a:pt x="740" y="1069"/>
                  <a:pt x="578" y="815"/>
                </a:cubicBezTo>
                <a:cubicBezTo>
                  <a:pt x="393" y="469"/>
                  <a:pt x="347" y="399"/>
                  <a:pt x="393" y="399"/>
                </a:cubicBezTo>
                <a:cubicBezTo>
                  <a:pt x="398" y="391"/>
                  <a:pt x="406" y="387"/>
                  <a:pt x="417" y="387"/>
                </a:cubicBezTo>
                <a:close/>
                <a:moveTo>
                  <a:pt x="1313" y="1007"/>
                </a:moveTo>
                <a:cubicBezTo>
                  <a:pt x="1326" y="1007"/>
                  <a:pt x="1343" y="1013"/>
                  <a:pt x="1364" y="1023"/>
                </a:cubicBezTo>
                <a:cubicBezTo>
                  <a:pt x="1433" y="1023"/>
                  <a:pt x="1502" y="1046"/>
                  <a:pt x="1502" y="1069"/>
                </a:cubicBezTo>
                <a:cubicBezTo>
                  <a:pt x="1549" y="1115"/>
                  <a:pt x="1595" y="1231"/>
                  <a:pt x="1618" y="1370"/>
                </a:cubicBezTo>
                <a:cubicBezTo>
                  <a:pt x="1733" y="1716"/>
                  <a:pt x="2149" y="3264"/>
                  <a:pt x="2288" y="3934"/>
                </a:cubicBezTo>
                <a:cubicBezTo>
                  <a:pt x="2380" y="4258"/>
                  <a:pt x="2473" y="4581"/>
                  <a:pt x="2496" y="4650"/>
                </a:cubicBezTo>
                <a:cubicBezTo>
                  <a:pt x="2535" y="4787"/>
                  <a:pt x="2545" y="4850"/>
                  <a:pt x="2532" y="4850"/>
                </a:cubicBezTo>
                <a:cubicBezTo>
                  <a:pt x="2513" y="4850"/>
                  <a:pt x="2450" y="4734"/>
                  <a:pt x="2357" y="4535"/>
                </a:cubicBezTo>
                <a:cubicBezTo>
                  <a:pt x="2126" y="4050"/>
                  <a:pt x="2126" y="4073"/>
                  <a:pt x="1965" y="3472"/>
                </a:cubicBezTo>
                <a:cubicBezTo>
                  <a:pt x="1895" y="3195"/>
                  <a:pt x="1826" y="2871"/>
                  <a:pt x="1803" y="2779"/>
                </a:cubicBezTo>
                <a:cubicBezTo>
                  <a:pt x="1780" y="2686"/>
                  <a:pt x="1687" y="2340"/>
                  <a:pt x="1572" y="1993"/>
                </a:cubicBezTo>
                <a:cubicBezTo>
                  <a:pt x="1479" y="1647"/>
                  <a:pt x="1364" y="1346"/>
                  <a:pt x="1341" y="1254"/>
                </a:cubicBezTo>
                <a:cubicBezTo>
                  <a:pt x="1269" y="1075"/>
                  <a:pt x="1267" y="1007"/>
                  <a:pt x="1313" y="1007"/>
                </a:cubicBezTo>
                <a:close/>
                <a:moveTo>
                  <a:pt x="4116" y="2365"/>
                </a:moveTo>
                <a:cubicBezTo>
                  <a:pt x="4138" y="2365"/>
                  <a:pt x="4180" y="2375"/>
                  <a:pt x="4229" y="2386"/>
                </a:cubicBezTo>
                <a:cubicBezTo>
                  <a:pt x="4259" y="2371"/>
                  <a:pt x="4339" y="2366"/>
                  <a:pt x="4452" y="2366"/>
                </a:cubicBezTo>
                <a:cubicBezTo>
                  <a:pt x="4678" y="2366"/>
                  <a:pt x="5037" y="2386"/>
                  <a:pt x="5407" y="2386"/>
                </a:cubicBezTo>
                <a:cubicBezTo>
                  <a:pt x="7348" y="2409"/>
                  <a:pt x="8041" y="2502"/>
                  <a:pt x="8826" y="2756"/>
                </a:cubicBezTo>
                <a:cubicBezTo>
                  <a:pt x="9173" y="2871"/>
                  <a:pt x="9450" y="2987"/>
                  <a:pt x="9658" y="3149"/>
                </a:cubicBezTo>
                <a:cubicBezTo>
                  <a:pt x="9912" y="3333"/>
                  <a:pt x="11529" y="4627"/>
                  <a:pt x="11968" y="4997"/>
                </a:cubicBezTo>
                <a:cubicBezTo>
                  <a:pt x="12292" y="5288"/>
                  <a:pt x="12400" y="5398"/>
                  <a:pt x="12365" y="5398"/>
                </a:cubicBezTo>
                <a:cubicBezTo>
                  <a:pt x="12349" y="5398"/>
                  <a:pt x="12308" y="5378"/>
                  <a:pt x="12246" y="5343"/>
                </a:cubicBezTo>
                <a:cubicBezTo>
                  <a:pt x="11506" y="4974"/>
                  <a:pt x="10051" y="4720"/>
                  <a:pt x="8318" y="4627"/>
                </a:cubicBezTo>
                <a:cubicBezTo>
                  <a:pt x="7833" y="4604"/>
                  <a:pt x="7047" y="4512"/>
                  <a:pt x="6932" y="4489"/>
                </a:cubicBezTo>
                <a:cubicBezTo>
                  <a:pt x="6886" y="4465"/>
                  <a:pt x="6655" y="4281"/>
                  <a:pt x="6400" y="4119"/>
                </a:cubicBezTo>
                <a:cubicBezTo>
                  <a:pt x="6123" y="3911"/>
                  <a:pt x="5522" y="3449"/>
                  <a:pt x="5037" y="3102"/>
                </a:cubicBezTo>
                <a:cubicBezTo>
                  <a:pt x="4186" y="2482"/>
                  <a:pt x="4043" y="2365"/>
                  <a:pt x="4116" y="2365"/>
                </a:cubicBezTo>
                <a:close/>
                <a:moveTo>
                  <a:pt x="7440" y="4743"/>
                </a:moveTo>
                <a:cubicBezTo>
                  <a:pt x="7556" y="4766"/>
                  <a:pt x="7856" y="4812"/>
                  <a:pt x="8156" y="4812"/>
                </a:cubicBezTo>
                <a:cubicBezTo>
                  <a:pt x="10120" y="4951"/>
                  <a:pt x="10975" y="5066"/>
                  <a:pt x="11991" y="5390"/>
                </a:cubicBezTo>
                <a:cubicBezTo>
                  <a:pt x="12176" y="5436"/>
                  <a:pt x="12661" y="5667"/>
                  <a:pt x="12777" y="5736"/>
                </a:cubicBezTo>
                <a:cubicBezTo>
                  <a:pt x="12823" y="5759"/>
                  <a:pt x="13031" y="5967"/>
                  <a:pt x="13216" y="6198"/>
                </a:cubicBezTo>
                <a:cubicBezTo>
                  <a:pt x="13701" y="6730"/>
                  <a:pt x="14625" y="7815"/>
                  <a:pt x="14648" y="7862"/>
                </a:cubicBezTo>
                <a:cubicBezTo>
                  <a:pt x="14654" y="7867"/>
                  <a:pt x="14654" y="7870"/>
                  <a:pt x="14649" y="7870"/>
                </a:cubicBezTo>
                <a:cubicBezTo>
                  <a:pt x="14634" y="7870"/>
                  <a:pt x="14564" y="7840"/>
                  <a:pt x="14440" y="7769"/>
                </a:cubicBezTo>
                <a:cubicBezTo>
                  <a:pt x="14325" y="7723"/>
                  <a:pt x="14163" y="7608"/>
                  <a:pt x="14071" y="7584"/>
                </a:cubicBezTo>
                <a:cubicBezTo>
                  <a:pt x="13817" y="7423"/>
                  <a:pt x="13170" y="7192"/>
                  <a:pt x="12777" y="7053"/>
                </a:cubicBezTo>
                <a:cubicBezTo>
                  <a:pt x="12407" y="6938"/>
                  <a:pt x="11714" y="6799"/>
                  <a:pt x="10744" y="6614"/>
                </a:cubicBezTo>
                <a:cubicBezTo>
                  <a:pt x="10212" y="6499"/>
                  <a:pt x="9196" y="6268"/>
                  <a:pt x="9080" y="6221"/>
                </a:cubicBezTo>
                <a:cubicBezTo>
                  <a:pt x="9011" y="6198"/>
                  <a:pt x="7394" y="4881"/>
                  <a:pt x="7278" y="4766"/>
                </a:cubicBezTo>
                <a:cubicBezTo>
                  <a:pt x="7255" y="4743"/>
                  <a:pt x="7325" y="4743"/>
                  <a:pt x="7440" y="4743"/>
                </a:cubicBezTo>
                <a:close/>
                <a:moveTo>
                  <a:pt x="1781" y="1210"/>
                </a:moveTo>
                <a:cubicBezTo>
                  <a:pt x="1808" y="1210"/>
                  <a:pt x="1867" y="1239"/>
                  <a:pt x="1965" y="1300"/>
                </a:cubicBezTo>
                <a:cubicBezTo>
                  <a:pt x="2242" y="1462"/>
                  <a:pt x="3120" y="2040"/>
                  <a:pt x="3189" y="2086"/>
                </a:cubicBezTo>
                <a:cubicBezTo>
                  <a:pt x="3235" y="2109"/>
                  <a:pt x="3512" y="2733"/>
                  <a:pt x="3674" y="3218"/>
                </a:cubicBezTo>
                <a:cubicBezTo>
                  <a:pt x="3697" y="3310"/>
                  <a:pt x="3790" y="3657"/>
                  <a:pt x="3882" y="3934"/>
                </a:cubicBezTo>
                <a:cubicBezTo>
                  <a:pt x="4136" y="4997"/>
                  <a:pt x="4321" y="5759"/>
                  <a:pt x="4367" y="6013"/>
                </a:cubicBezTo>
                <a:cubicBezTo>
                  <a:pt x="4552" y="6914"/>
                  <a:pt x="4714" y="7538"/>
                  <a:pt x="4968" y="8416"/>
                </a:cubicBezTo>
                <a:cubicBezTo>
                  <a:pt x="5060" y="8670"/>
                  <a:pt x="5084" y="8878"/>
                  <a:pt x="5084" y="8878"/>
                </a:cubicBezTo>
                <a:cubicBezTo>
                  <a:pt x="5084" y="8878"/>
                  <a:pt x="4922" y="8693"/>
                  <a:pt x="4714" y="8462"/>
                </a:cubicBezTo>
                <a:cubicBezTo>
                  <a:pt x="4206" y="7839"/>
                  <a:pt x="3443" y="6707"/>
                  <a:pt x="3050" y="5875"/>
                </a:cubicBezTo>
                <a:cubicBezTo>
                  <a:pt x="2866" y="5505"/>
                  <a:pt x="2727" y="4997"/>
                  <a:pt x="2288" y="3264"/>
                </a:cubicBezTo>
                <a:cubicBezTo>
                  <a:pt x="2149" y="2640"/>
                  <a:pt x="1965" y="2040"/>
                  <a:pt x="1780" y="1277"/>
                </a:cubicBezTo>
                <a:cubicBezTo>
                  <a:pt x="1758" y="1234"/>
                  <a:pt x="1757" y="1210"/>
                  <a:pt x="1781" y="1210"/>
                </a:cubicBezTo>
                <a:close/>
                <a:moveTo>
                  <a:pt x="3493" y="2316"/>
                </a:moveTo>
                <a:cubicBezTo>
                  <a:pt x="3519" y="2316"/>
                  <a:pt x="3605" y="2365"/>
                  <a:pt x="3813" y="2525"/>
                </a:cubicBezTo>
                <a:cubicBezTo>
                  <a:pt x="4437" y="2964"/>
                  <a:pt x="4483" y="3010"/>
                  <a:pt x="4621" y="3356"/>
                </a:cubicBezTo>
                <a:cubicBezTo>
                  <a:pt x="4991" y="4258"/>
                  <a:pt x="5291" y="5413"/>
                  <a:pt x="5615" y="7261"/>
                </a:cubicBezTo>
                <a:cubicBezTo>
                  <a:pt x="5661" y="7608"/>
                  <a:pt x="5754" y="8093"/>
                  <a:pt x="5846" y="8393"/>
                </a:cubicBezTo>
                <a:cubicBezTo>
                  <a:pt x="5892" y="8670"/>
                  <a:pt x="5985" y="9017"/>
                  <a:pt x="6008" y="9202"/>
                </a:cubicBezTo>
                <a:cubicBezTo>
                  <a:pt x="6077" y="9479"/>
                  <a:pt x="6216" y="10080"/>
                  <a:pt x="6239" y="10149"/>
                </a:cubicBezTo>
                <a:cubicBezTo>
                  <a:pt x="6239" y="10150"/>
                  <a:pt x="6239" y="10151"/>
                  <a:pt x="6239" y="10151"/>
                </a:cubicBezTo>
                <a:cubicBezTo>
                  <a:pt x="6219" y="10151"/>
                  <a:pt x="5564" y="9474"/>
                  <a:pt x="5430" y="9317"/>
                </a:cubicBezTo>
                <a:cubicBezTo>
                  <a:pt x="5361" y="9202"/>
                  <a:pt x="5291" y="9040"/>
                  <a:pt x="5107" y="8462"/>
                </a:cubicBezTo>
                <a:cubicBezTo>
                  <a:pt x="4899" y="7608"/>
                  <a:pt x="4714" y="7007"/>
                  <a:pt x="4598" y="6429"/>
                </a:cubicBezTo>
                <a:cubicBezTo>
                  <a:pt x="4529" y="6198"/>
                  <a:pt x="4413" y="5644"/>
                  <a:pt x="4344" y="5228"/>
                </a:cubicBezTo>
                <a:cubicBezTo>
                  <a:pt x="4252" y="4835"/>
                  <a:pt x="4159" y="4419"/>
                  <a:pt x="4136" y="4350"/>
                </a:cubicBezTo>
                <a:cubicBezTo>
                  <a:pt x="3998" y="3657"/>
                  <a:pt x="3836" y="3195"/>
                  <a:pt x="3489" y="2340"/>
                </a:cubicBezTo>
                <a:cubicBezTo>
                  <a:pt x="3482" y="2326"/>
                  <a:pt x="3482" y="2316"/>
                  <a:pt x="3493" y="2316"/>
                </a:cubicBezTo>
                <a:close/>
                <a:moveTo>
                  <a:pt x="9542" y="6545"/>
                </a:moveTo>
                <a:cubicBezTo>
                  <a:pt x="9542" y="6568"/>
                  <a:pt x="9750" y="6614"/>
                  <a:pt x="9912" y="6660"/>
                </a:cubicBezTo>
                <a:cubicBezTo>
                  <a:pt x="10236" y="6730"/>
                  <a:pt x="10397" y="6776"/>
                  <a:pt x="11090" y="6914"/>
                </a:cubicBezTo>
                <a:cubicBezTo>
                  <a:pt x="12893" y="7261"/>
                  <a:pt x="13331" y="7377"/>
                  <a:pt x="14417" y="7931"/>
                </a:cubicBezTo>
                <a:lnTo>
                  <a:pt x="14949" y="8185"/>
                </a:lnTo>
                <a:lnTo>
                  <a:pt x="15226" y="8555"/>
                </a:lnTo>
                <a:cubicBezTo>
                  <a:pt x="15642" y="9086"/>
                  <a:pt x="16497" y="10496"/>
                  <a:pt x="16450" y="10519"/>
                </a:cubicBezTo>
                <a:cubicBezTo>
                  <a:pt x="16450" y="10519"/>
                  <a:pt x="16335" y="10472"/>
                  <a:pt x="16173" y="10403"/>
                </a:cubicBezTo>
                <a:cubicBezTo>
                  <a:pt x="15919" y="10264"/>
                  <a:pt x="15665" y="10149"/>
                  <a:pt x="15318" y="10033"/>
                </a:cubicBezTo>
                <a:cubicBezTo>
                  <a:pt x="15064" y="9941"/>
                  <a:pt x="13932" y="9687"/>
                  <a:pt x="13493" y="9594"/>
                </a:cubicBezTo>
                <a:cubicBezTo>
                  <a:pt x="12754" y="9456"/>
                  <a:pt x="12546" y="9387"/>
                  <a:pt x="12454" y="9340"/>
                </a:cubicBezTo>
                <a:cubicBezTo>
                  <a:pt x="12430" y="9317"/>
                  <a:pt x="12130" y="9040"/>
                  <a:pt x="11853" y="8763"/>
                </a:cubicBezTo>
                <a:cubicBezTo>
                  <a:pt x="10952" y="7862"/>
                  <a:pt x="10166" y="7145"/>
                  <a:pt x="9658" y="6707"/>
                </a:cubicBezTo>
                <a:cubicBezTo>
                  <a:pt x="9542" y="6614"/>
                  <a:pt x="9450" y="6545"/>
                  <a:pt x="9450" y="6545"/>
                </a:cubicBezTo>
                <a:close/>
                <a:moveTo>
                  <a:pt x="12754" y="9594"/>
                </a:moveTo>
                <a:cubicBezTo>
                  <a:pt x="12777" y="9618"/>
                  <a:pt x="12893" y="9664"/>
                  <a:pt x="12985" y="9664"/>
                </a:cubicBezTo>
                <a:cubicBezTo>
                  <a:pt x="13054" y="9687"/>
                  <a:pt x="13170" y="9687"/>
                  <a:pt x="13239" y="9710"/>
                </a:cubicBezTo>
                <a:cubicBezTo>
                  <a:pt x="14279" y="9918"/>
                  <a:pt x="15203" y="10149"/>
                  <a:pt x="15665" y="10311"/>
                </a:cubicBezTo>
                <a:cubicBezTo>
                  <a:pt x="15780" y="10380"/>
                  <a:pt x="16035" y="10496"/>
                  <a:pt x="16219" y="10588"/>
                </a:cubicBezTo>
                <a:cubicBezTo>
                  <a:pt x="16520" y="10750"/>
                  <a:pt x="16520" y="10750"/>
                  <a:pt x="16635" y="10958"/>
                </a:cubicBezTo>
                <a:cubicBezTo>
                  <a:pt x="16705" y="11073"/>
                  <a:pt x="16751" y="11189"/>
                  <a:pt x="16728" y="11189"/>
                </a:cubicBezTo>
                <a:lnTo>
                  <a:pt x="16497" y="11073"/>
                </a:lnTo>
                <a:cubicBezTo>
                  <a:pt x="16150" y="10842"/>
                  <a:pt x="15573" y="10588"/>
                  <a:pt x="15110" y="10426"/>
                </a:cubicBezTo>
                <a:cubicBezTo>
                  <a:pt x="14879" y="10380"/>
                  <a:pt x="14440" y="10218"/>
                  <a:pt x="14163" y="10126"/>
                </a:cubicBezTo>
                <a:cubicBezTo>
                  <a:pt x="13493" y="9895"/>
                  <a:pt x="13378" y="9849"/>
                  <a:pt x="13031" y="9779"/>
                </a:cubicBezTo>
                <a:cubicBezTo>
                  <a:pt x="12893" y="9733"/>
                  <a:pt x="12754" y="9687"/>
                  <a:pt x="12708" y="9687"/>
                </a:cubicBezTo>
                <a:cubicBezTo>
                  <a:pt x="12661" y="9618"/>
                  <a:pt x="12661" y="9594"/>
                  <a:pt x="12754" y="9594"/>
                </a:cubicBezTo>
                <a:close/>
                <a:moveTo>
                  <a:pt x="4829" y="3333"/>
                </a:moveTo>
                <a:lnTo>
                  <a:pt x="4829" y="3333"/>
                </a:lnTo>
                <a:cubicBezTo>
                  <a:pt x="4829" y="3333"/>
                  <a:pt x="4852" y="3333"/>
                  <a:pt x="4852" y="3356"/>
                </a:cubicBezTo>
                <a:cubicBezTo>
                  <a:pt x="4854" y="3356"/>
                  <a:pt x="4857" y="3355"/>
                  <a:pt x="4859" y="3355"/>
                </a:cubicBezTo>
                <a:cubicBezTo>
                  <a:pt x="4928" y="3355"/>
                  <a:pt x="5285" y="3623"/>
                  <a:pt x="5707" y="3934"/>
                </a:cubicBezTo>
                <a:cubicBezTo>
                  <a:pt x="6470" y="4512"/>
                  <a:pt x="7348" y="5205"/>
                  <a:pt x="7625" y="5459"/>
                </a:cubicBezTo>
                <a:cubicBezTo>
                  <a:pt x="7717" y="5551"/>
                  <a:pt x="7810" y="5667"/>
                  <a:pt x="7925" y="5990"/>
                </a:cubicBezTo>
                <a:cubicBezTo>
                  <a:pt x="8018" y="6221"/>
                  <a:pt x="8133" y="6475"/>
                  <a:pt x="8156" y="6591"/>
                </a:cubicBezTo>
                <a:cubicBezTo>
                  <a:pt x="8249" y="6961"/>
                  <a:pt x="8387" y="7769"/>
                  <a:pt x="8503" y="9017"/>
                </a:cubicBezTo>
                <a:cubicBezTo>
                  <a:pt x="8757" y="11235"/>
                  <a:pt x="8896" y="11951"/>
                  <a:pt x="9196" y="12667"/>
                </a:cubicBezTo>
                <a:cubicBezTo>
                  <a:pt x="9219" y="12737"/>
                  <a:pt x="9242" y="12806"/>
                  <a:pt x="9242" y="12829"/>
                </a:cubicBezTo>
                <a:cubicBezTo>
                  <a:pt x="9242" y="12829"/>
                  <a:pt x="9241" y="12830"/>
                  <a:pt x="9240" y="12830"/>
                </a:cubicBezTo>
                <a:cubicBezTo>
                  <a:pt x="9190" y="12830"/>
                  <a:pt x="8312" y="12153"/>
                  <a:pt x="7925" y="11812"/>
                </a:cubicBezTo>
                <a:cubicBezTo>
                  <a:pt x="7717" y="11651"/>
                  <a:pt x="7278" y="11235"/>
                  <a:pt x="7001" y="10958"/>
                </a:cubicBezTo>
                <a:cubicBezTo>
                  <a:pt x="6331" y="10311"/>
                  <a:pt x="6424" y="10496"/>
                  <a:pt x="6054" y="8717"/>
                </a:cubicBezTo>
                <a:cubicBezTo>
                  <a:pt x="5961" y="8301"/>
                  <a:pt x="5846" y="7654"/>
                  <a:pt x="5777" y="7284"/>
                </a:cubicBezTo>
                <a:cubicBezTo>
                  <a:pt x="5476" y="5436"/>
                  <a:pt x="5315" y="4766"/>
                  <a:pt x="5014" y="3865"/>
                </a:cubicBezTo>
                <a:cubicBezTo>
                  <a:pt x="4899" y="3588"/>
                  <a:pt x="4829" y="3333"/>
                  <a:pt x="4829" y="3333"/>
                </a:cubicBezTo>
                <a:close/>
                <a:moveTo>
                  <a:pt x="13084" y="9936"/>
                </a:moveTo>
                <a:cubicBezTo>
                  <a:pt x="13094" y="9936"/>
                  <a:pt x="13108" y="9938"/>
                  <a:pt x="13124" y="9941"/>
                </a:cubicBezTo>
                <a:cubicBezTo>
                  <a:pt x="13100" y="9964"/>
                  <a:pt x="13216" y="10010"/>
                  <a:pt x="13285" y="10033"/>
                </a:cubicBezTo>
                <a:cubicBezTo>
                  <a:pt x="13378" y="10057"/>
                  <a:pt x="13701" y="10172"/>
                  <a:pt x="14025" y="10264"/>
                </a:cubicBezTo>
                <a:cubicBezTo>
                  <a:pt x="14302" y="10380"/>
                  <a:pt x="14648" y="10496"/>
                  <a:pt x="14787" y="10519"/>
                </a:cubicBezTo>
                <a:cubicBezTo>
                  <a:pt x="15457" y="10703"/>
                  <a:pt x="15711" y="10819"/>
                  <a:pt x="16150" y="11050"/>
                </a:cubicBezTo>
                <a:cubicBezTo>
                  <a:pt x="16913" y="11420"/>
                  <a:pt x="16866" y="11397"/>
                  <a:pt x="17074" y="11905"/>
                </a:cubicBezTo>
                <a:cubicBezTo>
                  <a:pt x="17259" y="12367"/>
                  <a:pt x="17675" y="13638"/>
                  <a:pt x="17675" y="13684"/>
                </a:cubicBezTo>
                <a:cubicBezTo>
                  <a:pt x="17675" y="13694"/>
                  <a:pt x="17669" y="13699"/>
                  <a:pt x="17659" y="13699"/>
                </a:cubicBezTo>
                <a:cubicBezTo>
                  <a:pt x="17622" y="13699"/>
                  <a:pt x="17524" y="13640"/>
                  <a:pt x="17398" y="13568"/>
                </a:cubicBezTo>
                <a:cubicBezTo>
                  <a:pt x="17028" y="13383"/>
                  <a:pt x="16450" y="13152"/>
                  <a:pt x="16035" y="12991"/>
                </a:cubicBezTo>
                <a:cubicBezTo>
                  <a:pt x="15457" y="12806"/>
                  <a:pt x="15480" y="12829"/>
                  <a:pt x="15018" y="12251"/>
                </a:cubicBezTo>
                <a:cubicBezTo>
                  <a:pt x="14533" y="11651"/>
                  <a:pt x="13724" y="10727"/>
                  <a:pt x="13331" y="10288"/>
                </a:cubicBezTo>
                <a:cubicBezTo>
                  <a:pt x="13073" y="10009"/>
                  <a:pt x="13020" y="9936"/>
                  <a:pt x="13084" y="9936"/>
                </a:cubicBezTo>
                <a:close/>
                <a:moveTo>
                  <a:pt x="15711" y="13083"/>
                </a:moveTo>
                <a:cubicBezTo>
                  <a:pt x="15757" y="13083"/>
                  <a:pt x="15919" y="13152"/>
                  <a:pt x="16127" y="13245"/>
                </a:cubicBezTo>
                <a:cubicBezTo>
                  <a:pt x="16589" y="13407"/>
                  <a:pt x="17190" y="13661"/>
                  <a:pt x="17490" y="13776"/>
                </a:cubicBezTo>
                <a:cubicBezTo>
                  <a:pt x="17721" y="13892"/>
                  <a:pt x="17721" y="13892"/>
                  <a:pt x="17767" y="14100"/>
                </a:cubicBezTo>
                <a:cubicBezTo>
                  <a:pt x="17790" y="14215"/>
                  <a:pt x="17837" y="14308"/>
                  <a:pt x="17837" y="14308"/>
                </a:cubicBezTo>
                <a:cubicBezTo>
                  <a:pt x="17837" y="14308"/>
                  <a:pt x="17744" y="14261"/>
                  <a:pt x="17652" y="14215"/>
                </a:cubicBezTo>
                <a:cubicBezTo>
                  <a:pt x="17305" y="13984"/>
                  <a:pt x="16936" y="13799"/>
                  <a:pt x="16589" y="13684"/>
                </a:cubicBezTo>
                <a:cubicBezTo>
                  <a:pt x="16058" y="13522"/>
                  <a:pt x="15988" y="13453"/>
                  <a:pt x="15873" y="13314"/>
                </a:cubicBezTo>
                <a:cubicBezTo>
                  <a:pt x="15711" y="13152"/>
                  <a:pt x="15688" y="13083"/>
                  <a:pt x="15711" y="13083"/>
                </a:cubicBezTo>
                <a:close/>
                <a:moveTo>
                  <a:pt x="8080" y="5821"/>
                </a:moveTo>
                <a:lnTo>
                  <a:pt x="8080" y="5821"/>
                </a:lnTo>
                <a:cubicBezTo>
                  <a:pt x="8084" y="5821"/>
                  <a:pt x="8207" y="5923"/>
                  <a:pt x="9080" y="6660"/>
                </a:cubicBezTo>
                <a:cubicBezTo>
                  <a:pt x="10005" y="7423"/>
                  <a:pt x="10028" y="7423"/>
                  <a:pt x="10490" y="7885"/>
                </a:cubicBezTo>
                <a:cubicBezTo>
                  <a:pt x="10721" y="8093"/>
                  <a:pt x="10813" y="8208"/>
                  <a:pt x="10836" y="8301"/>
                </a:cubicBezTo>
                <a:cubicBezTo>
                  <a:pt x="10859" y="8347"/>
                  <a:pt x="10929" y="8647"/>
                  <a:pt x="11021" y="8878"/>
                </a:cubicBezTo>
                <a:cubicBezTo>
                  <a:pt x="11252" y="9664"/>
                  <a:pt x="11368" y="10172"/>
                  <a:pt x="11552" y="11281"/>
                </a:cubicBezTo>
                <a:cubicBezTo>
                  <a:pt x="11853" y="12921"/>
                  <a:pt x="12061" y="13753"/>
                  <a:pt x="12407" y="14516"/>
                </a:cubicBezTo>
                <a:cubicBezTo>
                  <a:pt x="12454" y="14654"/>
                  <a:pt x="12523" y="14770"/>
                  <a:pt x="12523" y="14770"/>
                </a:cubicBezTo>
                <a:cubicBezTo>
                  <a:pt x="12523" y="14770"/>
                  <a:pt x="12199" y="14585"/>
                  <a:pt x="11853" y="14400"/>
                </a:cubicBezTo>
                <a:cubicBezTo>
                  <a:pt x="11506" y="14192"/>
                  <a:pt x="10952" y="13869"/>
                  <a:pt x="10675" y="13684"/>
                </a:cubicBezTo>
                <a:cubicBezTo>
                  <a:pt x="9889" y="13245"/>
                  <a:pt x="9519" y="12968"/>
                  <a:pt x="9450" y="12875"/>
                </a:cubicBezTo>
                <a:cubicBezTo>
                  <a:pt x="9358" y="12737"/>
                  <a:pt x="9196" y="12159"/>
                  <a:pt x="9104" y="11766"/>
                </a:cubicBezTo>
                <a:cubicBezTo>
                  <a:pt x="8988" y="11258"/>
                  <a:pt x="8965" y="11004"/>
                  <a:pt x="8780" y="9571"/>
                </a:cubicBezTo>
                <a:cubicBezTo>
                  <a:pt x="8503" y="7030"/>
                  <a:pt x="8410" y="6614"/>
                  <a:pt x="8202" y="6129"/>
                </a:cubicBezTo>
                <a:cubicBezTo>
                  <a:pt x="8156" y="5990"/>
                  <a:pt x="8087" y="5875"/>
                  <a:pt x="8087" y="5829"/>
                </a:cubicBezTo>
                <a:cubicBezTo>
                  <a:pt x="8083" y="5825"/>
                  <a:pt x="8080" y="5821"/>
                  <a:pt x="8080" y="5821"/>
                </a:cubicBezTo>
                <a:close/>
                <a:moveTo>
                  <a:pt x="11069" y="8444"/>
                </a:moveTo>
                <a:cubicBezTo>
                  <a:pt x="11096" y="8444"/>
                  <a:pt x="11254" y="8599"/>
                  <a:pt x="11714" y="9040"/>
                </a:cubicBezTo>
                <a:cubicBezTo>
                  <a:pt x="12407" y="9733"/>
                  <a:pt x="12685" y="10057"/>
                  <a:pt x="13124" y="10588"/>
                </a:cubicBezTo>
                <a:cubicBezTo>
                  <a:pt x="13285" y="10773"/>
                  <a:pt x="13493" y="11004"/>
                  <a:pt x="13586" y="11096"/>
                </a:cubicBezTo>
                <a:cubicBezTo>
                  <a:pt x="13817" y="11350"/>
                  <a:pt x="14025" y="11997"/>
                  <a:pt x="14371" y="13430"/>
                </a:cubicBezTo>
                <a:cubicBezTo>
                  <a:pt x="14417" y="13730"/>
                  <a:pt x="14510" y="14030"/>
                  <a:pt x="14533" y="14100"/>
                </a:cubicBezTo>
                <a:cubicBezTo>
                  <a:pt x="14556" y="14192"/>
                  <a:pt x="14648" y="14539"/>
                  <a:pt x="14741" y="14839"/>
                </a:cubicBezTo>
                <a:cubicBezTo>
                  <a:pt x="14833" y="15186"/>
                  <a:pt x="14949" y="15578"/>
                  <a:pt x="14995" y="15717"/>
                </a:cubicBezTo>
                <a:cubicBezTo>
                  <a:pt x="15064" y="15856"/>
                  <a:pt x="15087" y="15971"/>
                  <a:pt x="15087" y="15971"/>
                </a:cubicBezTo>
                <a:cubicBezTo>
                  <a:pt x="15018" y="15971"/>
                  <a:pt x="14556" y="15809"/>
                  <a:pt x="14256" y="15694"/>
                </a:cubicBezTo>
                <a:cubicBezTo>
                  <a:pt x="13863" y="15555"/>
                  <a:pt x="13516" y="15370"/>
                  <a:pt x="13054" y="15093"/>
                </a:cubicBezTo>
                <a:cubicBezTo>
                  <a:pt x="12708" y="14885"/>
                  <a:pt x="12685" y="14885"/>
                  <a:pt x="12592" y="14677"/>
                </a:cubicBezTo>
                <a:cubicBezTo>
                  <a:pt x="12315" y="14053"/>
                  <a:pt x="12015" y="12968"/>
                  <a:pt x="11737" y="11327"/>
                </a:cubicBezTo>
                <a:cubicBezTo>
                  <a:pt x="11506" y="10010"/>
                  <a:pt x="11275" y="8994"/>
                  <a:pt x="11067" y="8462"/>
                </a:cubicBezTo>
                <a:cubicBezTo>
                  <a:pt x="11063" y="8451"/>
                  <a:pt x="11063" y="8444"/>
                  <a:pt x="11069" y="8444"/>
                </a:cubicBezTo>
                <a:close/>
                <a:moveTo>
                  <a:pt x="14087" y="11689"/>
                </a:moveTo>
                <a:cubicBezTo>
                  <a:pt x="14105" y="11689"/>
                  <a:pt x="14175" y="11745"/>
                  <a:pt x="14256" y="11859"/>
                </a:cubicBezTo>
                <a:cubicBezTo>
                  <a:pt x="14556" y="12205"/>
                  <a:pt x="14787" y="12506"/>
                  <a:pt x="14833" y="12621"/>
                </a:cubicBezTo>
                <a:cubicBezTo>
                  <a:pt x="14856" y="12690"/>
                  <a:pt x="14903" y="12968"/>
                  <a:pt x="14949" y="13245"/>
                </a:cubicBezTo>
                <a:cubicBezTo>
                  <a:pt x="15226" y="14700"/>
                  <a:pt x="15365" y="15232"/>
                  <a:pt x="15827" y="15948"/>
                </a:cubicBezTo>
                <a:cubicBezTo>
                  <a:pt x="15942" y="16133"/>
                  <a:pt x="16035" y="16295"/>
                  <a:pt x="16035" y="16295"/>
                </a:cubicBezTo>
                <a:cubicBezTo>
                  <a:pt x="16035" y="16295"/>
                  <a:pt x="15873" y="16271"/>
                  <a:pt x="15688" y="16202"/>
                </a:cubicBezTo>
                <a:cubicBezTo>
                  <a:pt x="15318" y="16087"/>
                  <a:pt x="15249" y="16063"/>
                  <a:pt x="15134" y="15740"/>
                </a:cubicBezTo>
                <a:cubicBezTo>
                  <a:pt x="15064" y="15509"/>
                  <a:pt x="14602" y="13684"/>
                  <a:pt x="14440" y="13060"/>
                </a:cubicBezTo>
                <a:cubicBezTo>
                  <a:pt x="14394" y="12829"/>
                  <a:pt x="14094" y="11766"/>
                  <a:pt x="14094" y="11720"/>
                </a:cubicBezTo>
                <a:cubicBezTo>
                  <a:pt x="14080" y="11699"/>
                  <a:pt x="14079" y="11689"/>
                  <a:pt x="14087" y="11689"/>
                </a:cubicBezTo>
                <a:close/>
                <a:moveTo>
                  <a:pt x="16324" y="13810"/>
                </a:moveTo>
                <a:cubicBezTo>
                  <a:pt x="16361" y="13810"/>
                  <a:pt x="16441" y="13839"/>
                  <a:pt x="16589" y="13892"/>
                </a:cubicBezTo>
                <a:cubicBezTo>
                  <a:pt x="16728" y="13961"/>
                  <a:pt x="16913" y="14007"/>
                  <a:pt x="17028" y="14077"/>
                </a:cubicBezTo>
                <a:cubicBezTo>
                  <a:pt x="17097" y="14123"/>
                  <a:pt x="17328" y="14215"/>
                  <a:pt x="17513" y="14308"/>
                </a:cubicBezTo>
                <a:cubicBezTo>
                  <a:pt x="17675" y="14400"/>
                  <a:pt x="17860" y="14469"/>
                  <a:pt x="17883" y="14539"/>
                </a:cubicBezTo>
                <a:cubicBezTo>
                  <a:pt x="17952" y="14585"/>
                  <a:pt x="18137" y="15209"/>
                  <a:pt x="18299" y="15694"/>
                </a:cubicBezTo>
                <a:cubicBezTo>
                  <a:pt x="18460" y="16271"/>
                  <a:pt x="18484" y="16479"/>
                  <a:pt x="18484" y="16526"/>
                </a:cubicBezTo>
                <a:cubicBezTo>
                  <a:pt x="18484" y="16536"/>
                  <a:pt x="18479" y="16541"/>
                  <a:pt x="18470" y="16541"/>
                </a:cubicBezTo>
                <a:cubicBezTo>
                  <a:pt x="18402" y="16541"/>
                  <a:pt x="18075" y="16230"/>
                  <a:pt x="17767" y="15902"/>
                </a:cubicBezTo>
                <a:cubicBezTo>
                  <a:pt x="17606" y="15717"/>
                  <a:pt x="17213" y="15209"/>
                  <a:pt x="16936" y="14793"/>
                </a:cubicBezTo>
                <a:cubicBezTo>
                  <a:pt x="16635" y="14354"/>
                  <a:pt x="16358" y="13984"/>
                  <a:pt x="16335" y="13938"/>
                </a:cubicBezTo>
                <a:cubicBezTo>
                  <a:pt x="16297" y="13850"/>
                  <a:pt x="16280" y="13810"/>
                  <a:pt x="16324" y="13810"/>
                </a:cubicBezTo>
                <a:close/>
                <a:moveTo>
                  <a:pt x="15056" y="12917"/>
                </a:moveTo>
                <a:cubicBezTo>
                  <a:pt x="15150" y="12917"/>
                  <a:pt x="15388" y="13168"/>
                  <a:pt x="15757" y="13614"/>
                </a:cubicBezTo>
                <a:cubicBezTo>
                  <a:pt x="15942" y="13846"/>
                  <a:pt x="16335" y="14354"/>
                  <a:pt x="16635" y="14793"/>
                </a:cubicBezTo>
                <a:cubicBezTo>
                  <a:pt x="17074" y="15370"/>
                  <a:pt x="17190" y="15601"/>
                  <a:pt x="17259" y="15740"/>
                </a:cubicBezTo>
                <a:cubicBezTo>
                  <a:pt x="17328" y="16017"/>
                  <a:pt x="17444" y="16271"/>
                  <a:pt x="17559" y="16479"/>
                </a:cubicBezTo>
                <a:cubicBezTo>
                  <a:pt x="17629" y="16549"/>
                  <a:pt x="17675" y="16641"/>
                  <a:pt x="17652" y="16641"/>
                </a:cubicBezTo>
                <a:cubicBezTo>
                  <a:pt x="17652" y="16641"/>
                  <a:pt x="17398" y="16618"/>
                  <a:pt x="17097" y="16549"/>
                </a:cubicBezTo>
                <a:cubicBezTo>
                  <a:pt x="16820" y="16502"/>
                  <a:pt x="16497" y="16410"/>
                  <a:pt x="16381" y="16410"/>
                </a:cubicBezTo>
                <a:lnTo>
                  <a:pt x="16173" y="16387"/>
                </a:lnTo>
                <a:lnTo>
                  <a:pt x="16011" y="16040"/>
                </a:lnTo>
                <a:cubicBezTo>
                  <a:pt x="15573" y="15209"/>
                  <a:pt x="15365" y="14700"/>
                  <a:pt x="15203" y="13776"/>
                </a:cubicBezTo>
                <a:cubicBezTo>
                  <a:pt x="15134" y="13499"/>
                  <a:pt x="15087" y="13176"/>
                  <a:pt x="15064" y="13106"/>
                </a:cubicBezTo>
                <a:cubicBezTo>
                  <a:pt x="15018" y="13037"/>
                  <a:pt x="15018" y="12944"/>
                  <a:pt x="15018" y="12944"/>
                </a:cubicBezTo>
                <a:cubicBezTo>
                  <a:pt x="15025" y="12926"/>
                  <a:pt x="15038" y="12917"/>
                  <a:pt x="15056" y="12917"/>
                </a:cubicBezTo>
                <a:close/>
                <a:moveTo>
                  <a:pt x="17449" y="15944"/>
                </a:moveTo>
                <a:cubicBezTo>
                  <a:pt x="17473" y="15944"/>
                  <a:pt x="17585" y="16019"/>
                  <a:pt x="17767" y="16202"/>
                </a:cubicBezTo>
                <a:cubicBezTo>
                  <a:pt x="17975" y="16387"/>
                  <a:pt x="18206" y="16572"/>
                  <a:pt x="18299" y="16664"/>
                </a:cubicBezTo>
                <a:cubicBezTo>
                  <a:pt x="18368" y="16757"/>
                  <a:pt x="18437" y="16826"/>
                  <a:pt x="18414" y="16826"/>
                </a:cubicBezTo>
                <a:cubicBezTo>
                  <a:pt x="18368" y="16826"/>
                  <a:pt x="17837" y="16710"/>
                  <a:pt x="17790" y="16664"/>
                </a:cubicBezTo>
                <a:cubicBezTo>
                  <a:pt x="17721" y="16526"/>
                  <a:pt x="17513" y="16156"/>
                  <a:pt x="17490" y="16087"/>
                </a:cubicBezTo>
                <a:cubicBezTo>
                  <a:pt x="17490" y="16040"/>
                  <a:pt x="17444" y="15971"/>
                  <a:pt x="17444" y="15948"/>
                </a:cubicBezTo>
                <a:cubicBezTo>
                  <a:pt x="17444" y="15945"/>
                  <a:pt x="17446" y="15944"/>
                  <a:pt x="17449" y="15944"/>
                </a:cubicBezTo>
                <a:close/>
                <a:moveTo>
                  <a:pt x="1517" y="1"/>
                </a:moveTo>
                <a:cubicBezTo>
                  <a:pt x="1300" y="1"/>
                  <a:pt x="1156" y="6"/>
                  <a:pt x="1040" y="30"/>
                </a:cubicBezTo>
                <a:cubicBezTo>
                  <a:pt x="925" y="76"/>
                  <a:pt x="786" y="99"/>
                  <a:pt x="694" y="122"/>
                </a:cubicBezTo>
                <a:cubicBezTo>
                  <a:pt x="636" y="134"/>
                  <a:pt x="601" y="139"/>
                  <a:pt x="567" y="139"/>
                </a:cubicBezTo>
                <a:cubicBezTo>
                  <a:pt x="532" y="139"/>
                  <a:pt x="497" y="134"/>
                  <a:pt x="440" y="122"/>
                </a:cubicBezTo>
                <a:cubicBezTo>
                  <a:pt x="248" y="42"/>
                  <a:pt x="167" y="17"/>
                  <a:pt x="120" y="17"/>
                </a:cubicBezTo>
                <a:cubicBezTo>
                  <a:pt x="99" y="17"/>
                  <a:pt x="84" y="22"/>
                  <a:pt x="70" y="30"/>
                </a:cubicBezTo>
                <a:cubicBezTo>
                  <a:pt x="47" y="76"/>
                  <a:pt x="1" y="99"/>
                  <a:pt x="1" y="145"/>
                </a:cubicBezTo>
                <a:cubicBezTo>
                  <a:pt x="1" y="214"/>
                  <a:pt x="162" y="584"/>
                  <a:pt x="417" y="1023"/>
                </a:cubicBezTo>
                <a:cubicBezTo>
                  <a:pt x="486" y="1162"/>
                  <a:pt x="648" y="1416"/>
                  <a:pt x="694" y="1624"/>
                </a:cubicBezTo>
                <a:cubicBezTo>
                  <a:pt x="786" y="1809"/>
                  <a:pt x="948" y="2201"/>
                  <a:pt x="1110" y="2525"/>
                </a:cubicBezTo>
                <a:cubicBezTo>
                  <a:pt x="1248" y="2848"/>
                  <a:pt x="1479" y="3333"/>
                  <a:pt x="1595" y="3611"/>
                </a:cubicBezTo>
                <a:cubicBezTo>
                  <a:pt x="1941" y="4419"/>
                  <a:pt x="2727" y="5990"/>
                  <a:pt x="3235" y="6891"/>
                </a:cubicBezTo>
                <a:cubicBezTo>
                  <a:pt x="3582" y="7469"/>
                  <a:pt x="4044" y="8116"/>
                  <a:pt x="4367" y="8532"/>
                </a:cubicBezTo>
                <a:cubicBezTo>
                  <a:pt x="5037" y="9340"/>
                  <a:pt x="6516" y="10888"/>
                  <a:pt x="7255" y="11581"/>
                </a:cubicBezTo>
                <a:cubicBezTo>
                  <a:pt x="8318" y="12575"/>
                  <a:pt x="9219" y="13199"/>
                  <a:pt x="10698" y="14077"/>
                </a:cubicBezTo>
                <a:cubicBezTo>
                  <a:pt x="11160" y="14331"/>
                  <a:pt x="11830" y="14747"/>
                  <a:pt x="12176" y="14931"/>
                </a:cubicBezTo>
                <a:cubicBezTo>
                  <a:pt x="13586" y="15786"/>
                  <a:pt x="14302" y="16087"/>
                  <a:pt x="15688" y="16479"/>
                </a:cubicBezTo>
                <a:cubicBezTo>
                  <a:pt x="15873" y="16526"/>
                  <a:pt x="16266" y="16618"/>
                  <a:pt x="16589" y="16664"/>
                </a:cubicBezTo>
                <a:cubicBezTo>
                  <a:pt x="16913" y="16733"/>
                  <a:pt x="17421" y="16849"/>
                  <a:pt x="17721" y="16895"/>
                </a:cubicBezTo>
                <a:cubicBezTo>
                  <a:pt x="18045" y="16974"/>
                  <a:pt x="18273" y="17015"/>
                  <a:pt x="18428" y="17015"/>
                </a:cubicBezTo>
                <a:cubicBezTo>
                  <a:pt x="18638" y="17015"/>
                  <a:pt x="18715" y="16939"/>
                  <a:pt x="18715" y="16780"/>
                </a:cubicBezTo>
                <a:cubicBezTo>
                  <a:pt x="18715" y="16387"/>
                  <a:pt x="17444" y="12274"/>
                  <a:pt x="17028" y="11235"/>
                </a:cubicBezTo>
                <a:cubicBezTo>
                  <a:pt x="16566" y="10149"/>
                  <a:pt x="15757" y="8809"/>
                  <a:pt x="14903" y="7769"/>
                </a:cubicBezTo>
                <a:cubicBezTo>
                  <a:pt x="13817" y="6429"/>
                  <a:pt x="12893" y="5413"/>
                  <a:pt x="12061" y="4650"/>
                </a:cubicBezTo>
                <a:cubicBezTo>
                  <a:pt x="11529" y="4188"/>
                  <a:pt x="9820" y="2848"/>
                  <a:pt x="9427" y="2571"/>
                </a:cubicBezTo>
                <a:cubicBezTo>
                  <a:pt x="8896" y="2224"/>
                  <a:pt x="6655" y="1115"/>
                  <a:pt x="6077" y="907"/>
                </a:cubicBezTo>
                <a:cubicBezTo>
                  <a:pt x="5638" y="769"/>
                  <a:pt x="4506" y="422"/>
                  <a:pt x="4044" y="261"/>
                </a:cubicBezTo>
                <a:cubicBezTo>
                  <a:pt x="3674" y="145"/>
                  <a:pt x="3281" y="99"/>
                  <a:pt x="2427" y="6"/>
                </a:cubicBezTo>
                <a:cubicBezTo>
                  <a:pt x="2022" y="6"/>
                  <a:pt x="1733" y="1"/>
                  <a:pt x="15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7"/>
          <p:cNvSpPr/>
          <p:nvPr/>
        </p:nvSpPr>
        <p:spPr>
          <a:xfrm rot="10800000">
            <a:off x="-2608581" y="-1283678"/>
            <a:ext cx="4566325" cy="1916525"/>
          </a:xfrm>
          <a:custGeom>
            <a:avLst/>
            <a:gdLst/>
            <a:ahLst/>
            <a:cxnLst/>
            <a:rect l="l" t="t" r="r" b="b"/>
            <a:pathLst>
              <a:path w="182653" h="76661" extrusionOk="0">
                <a:moveTo>
                  <a:pt x="3033" y="16762"/>
                </a:moveTo>
                <a:cubicBezTo>
                  <a:pt x="5443" y="7549"/>
                  <a:pt x="15907" y="3006"/>
                  <a:pt x="28342" y="875"/>
                </a:cubicBezTo>
                <a:cubicBezTo>
                  <a:pt x="40777" y="-1256"/>
                  <a:pt x="61460" y="786"/>
                  <a:pt x="77644" y="3976"/>
                </a:cubicBezTo>
                <a:cubicBezTo>
                  <a:pt x="93828" y="7166"/>
                  <a:pt x="109371" y="16036"/>
                  <a:pt x="125444" y="20013"/>
                </a:cubicBezTo>
                <a:cubicBezTo>
                  <a:pt x="141517" y="23990"/>
                  <a:pt x="165370" y="20525"/>
                  <a:pt x="174083" y="27840"/>
                </a:cubicBezTo>
                <a:cubicBezTo>
                  <a:pt x="182796" y="35155"/>
                  <a:pt x="186294" y="55794"/>
                  <a:pt x="177722" y="63901"/>
                </a:cubicBezTo>
                <a:cubicBezTo>
                  <a:pt x="169150" y="72008"/>
                  <a:pt x="149956" y="77771"/>
                  <a:pt x="122649" y="76480"/>
                </a:cubicBezTo>
                <a:cubicBezTo>
                  <a:pt x="95342" y="75189"/>
                  <a:pt x="33816" y="66106"/>
                  <a:pt x="13880" y="56153"/>
                </a:cubicBezTo>
                <a:cubicBezTo>
                  <a:pt x="-6056" y="46200"/>
                  <a:pt x="623" y="25975"/>
                  <a:pt x="3033" y="167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2" hasCustomPrompt="1"/>
          </p:nvPr>
        </p:nvSpPr>
        <p:spPr>
          <a:xfrm>
            <a:off x="165780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 hasCustomPrompt="1"/>
          </p:nvPr>
        </p:nvSpPr>
        <p:spPr>
          <a:xfrm>
            <a:off x="1657800" y="3038737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75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75" y="3038737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 hasCustomPrompt="1"/>
          </p:nvPr>
        </p:nvSpPr>
        <p:spPr>
          <a:xfrm>
            <a:off x="675155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6751550" y="3038737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"/>
          </p:nvPr>
        </p:nvSpPr>
        <p:spPr>
          <a:xfrm>
            <a:off x="872400" y="2159600"/>
            <a:ext cx="23055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8"/>
          </p:nvPr>
        </p:nvSpPr>
        <p:spPr>
          <a:xfrm>
            <a:off x="3419275" y="2159600"/>
            <a:ext cx="23055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9"/>
          </p:nvPr>
        </p:nvSpPr>
        <p:spPr>
          <a:xfrm>
            <a:off x="5966150" y="2159600"/>
            <a:ext cx="23055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3"/>
          </p:nvPr>
        </p:nvSpPr>
        <p:spPr>
          <a:xfrm>
            <a:off x="872400" y="3593025"/>
            <a:ext cx="23055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4"/>
          </p:nvPr>
        </p:nvSpPr>
        <p:spPr>
          <a:xfrm>
            <a:off x="3419275" y="3593025"/>
            <a:ext cx="23055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5"/>
          </p:nvPr>
        </p:nvSpPr>
        <p:spPr>
          <a:xfrm>
            <a:off x="5966150" y="3593025"/>
            <a:ext cx="23055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/>
          <p:nvPr/>
        </p:nvSpPr>
        <p:spPr>
          <a:xfrm rot="10800000">
            <a:off x="6078044" y="-1200953"/>
            <a:ext cx="4566325" cy="1916525"/>
          </a:xfrm>
          <a:custGeom>
            <a:avLst/>
            <a:gdLst/>
            <a:ahLst/>
            <a:cxnLst/>
            <a:rect l="l" t="t" r="r" b="b"/>
            <a:pathLst>
              <a:path w="182653" h="76661" extrusionOk="0">
                <a:moveTo>
                  <a:pt x="3033" y="16762"/>
                </a:moveTo>
                <a:cubicBezTo>
                  <a:pt x="5443" y="7549"/>
                  <a:pt x="15907" y="3006"/>
                  <a:pt x="28342" y="875"/>
                </a:cubicBezTo>
                <a:cubicBezTo>
                  <a:pt x="40777" y="-1256"/>
                  <a:pt x="61460" y="786"/>
                  <a:pt x="77644" y="3976"/>
                </a:cubicBezTo>
                <a:cubicBezTo>
                  <a:pt x="93828" y="7166"/>
                  <a:pt x="109371" y="16036"/>
                  <a:pt x="125444" y="20013"/>
                </a:cubicBezTo>
                <a:cubicBezTo>
                  <a:pt x="141517" y="23990"/>
                  <a:pt x="165370" y="20525"/>
                  <a:pt x="174083" y="27840"/>
                </a:cubicBezTo>
                <a:cubicBezTo>
                  <a:pt x="182796" y="35155"/>
                  <a:pt x="186294" y="55794"/>
                  <a:pt x="177722" y="63901"/>
                </a:cubicBezTo>
                <a:cubicBezTo>
                  <a:pt x="169150" y="72008"/>
                  <a:pt x="149956" y="77771"/>
                  <a:pt x="122649" y="76480"/>
                </a:cubicBezTo>
                <a:cubicBezTo>
                  <a:pt x="95342" y="75189"/>
                  <a:pt x="33816" y="66106"/>
                  <a:pt x="13880" y="56153"/>
                </a:cubicBezTo>
                <a:cubicBezTo>
                  <a:pt x="-6056" y="46200"/>
                  <a:pt x="623" y="25975"/>
                  <a:pt x="3033" y="167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grpSp>
        <p:nvGrpSpPr>
          <p:cNvPr id="127" name="Google Shape;127;p13"/>
          <p:cNvGrpSpPr/>
          <p:nvPr/>
        </p:nvGrpSpPr>
        <p:grpSpPr>
          <a:xfrm rot="5400000">
            <a:off x="8529325" y="540867"/>
            <a:ext cx="1001200" cy="1048532"/>
            <a:chOff x="2994775" y="12"/>
            <a:chExt cx="1574709" cy="1649154"/>
          </a:xfrm>
        </p:grpSpPr>
        <p:sp>
          <p:nvSpPr>
            <p:cNvPr id="128" name="Google Shape;128;p13"/>
            <p:cNvSpPr/>
            <p:nvPr/>
          </p:nvSpPr>
          <p:spPr>
            <a:xfrm>
              <a:off x="2994775" y="870924"/>
              <a:ext cx="315923" cy="448632"/>
            </a:xfrm>
            <a:custGeom>
              <a:avLst/>
              <a:gdLst/>
              <a:ahLst/>
              <a:cxnLst/>
              <a:rect l="l" t="t" r="r" b="b"/>
              <a:pathLst>
                <a:path w="14300" h="20307" extrusionOk="0">
                  <a:moveTo>
                    <a:pt x="3634" y="117"/>
                  </a:moveTo>
                  <a:cubicBezTo>
                    <a:pt x="1351" y="583"/>
                    <a:pt x="0" y="5662"/>
                    <a:pt x="0" y="8783"/>
                  </a:cubicBezTo>
                  <a:cubicBezTo>
                    <a:pt x="0" y="11905"/>
                    <a:pt x="1631" y="17169"/>
                    <a:pt x="3634" y="18846"/>
                  </a:cubicBezTo>
                  <a:cubicBezTo>
                    <a:pt x="5637" y="20523"/>
                    <a:pt x="10343" y="20989"/>
                    <a:pt x="12020" y="18846"/>
                  </a:cubicBezTo>
                  <a:cubicBezTo>
                    <a:pt x="13697" y="16703"/>
                    <a:pt x="15095" y="9109"/>
                    <a:pt x="13697" y="5987"/>
                  </a:cubicBezTo>
                  <a:cubicBezTo>
                    <a:pt x="12299" y="2866"/>
                    <a:pt x="5917" y="-349"/>
                    <a:pt x="3634" y="1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29" name="Google Shape;129;p13"/>
            <p:cNvSpPr/>
            <p:nvPr/>
          </p:nvSpPr>
          <p:spPr>
            <a:xfrm>
              <a:off x="3352272" y="388075"/>
              <a:ext cx="292850" cy="436275"/>
            </a:xfrm>
            <a:custGeom>
              <a:avLst/>
              <a:gdLst/>
              <a:ahLst/>
              <a:cxnLst/>
              <a:rect l="l" t="t" r="r" b="b"/>
              <a:pathLst>
                <a:path w="11714" h="17451" extrusionOk="0">
                  <a:moveTo>
                    <a:pt x="1799" y="575"/>
                  </a:moveTo>
                  <a:cubicBezTo>
                    <a:pt x="-55" y="1714"/>
                    <a:pt x="-170" y="6522"/>
                    <a:pt x="122" y="9240"/>
                  </a:cubicBezTo>
                  <a:cubicBezTo>
                    <a:pt x="414" y="11958"/>
                    <a:pt x="1978" y="15880"/>
                    <a:pt x="3553" y="16884"/>
                  </a:cubicBezTo>
                  <a:cubicBezTo>
                    <a:pt x="5128" y="17889"/>
                    <a:pt x="8289" y="17680"/>
                    <a:pt x="9572" y="15267"/>
                  </a:cubicBezTo>
                  <a:cubicBezTo>
                    <a:pt x="10855" y="12854"/>
                    <a:pt x="12545" y="4857"/>
                    <a:pt x="11249" y="2408"/>
                  </a:cubicBezTo>
                  <a:cubicBezTo>
                    <a:pt x="9954" y="-41"/>
                    <a:pt x="3654" y="-564"/>
                    <a:pt x="1799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30" name="Google Shape;130;p13"/>
            <p:cNvSpPr/>
            <p:nvPr/>
          </p:nvSpPr>
          <p:spPr>
            <a:xfrm>
              <a:off x="3436421" y="1336462"/>
              <a:ext cx="373500" cy="310100"/>
            </a:xfrm>
            <a:custGeom>
              <a:avLst/>
              <a:gdLst/>
              <a:ahLst/>
              <a:cxnLst/>
              <a:rect l="l" t="t" r="r" b="b"/>
              <a:pathLst>
                <a:path w="14940" h="12404" extrusionOk="0">
                  <a:moveTo>
                    <a:pt x="2043" y="417"/>
                  </a:moveTo>
                  <a:cubicBezTo>
                    <a:pt x="189" y="1293"/>
                    <a:pt x="-490" y="5159"/>
                    <a:pt x="366" y="7085"/>
                  </a:cubicBezTo>
                  <a:cubicBezTo>
                    <a:pt x="1222" y="9011"/>
                    <a:pt x="4774" y="11321"/>
                    <a:pt x="7177" y="11975"/>
                  </a:cubicBezTo>
                  <a:cubicBezTo>
                    <a:pt x="9580" y="12629"/>
                    <a:pt x="14065" y="12699"/>
                    <a:pt x="14784" y="11008"/>
                  </a:cubicBezTo>
                  <a:cubicBezTo>
                    <a:pt x="15503" y="9317"/>
                    <a:pt x="13617" y="3592"/>
                    <a:pt x="11493" y="1827"/>
                  </a:cubicBezTo>
                  <a:cubicBezTo>
                    <a:pt x="9370" y="62"/>
                    <a:pt x="3898" y="-459"/>
                    <a:pt x="2043" y="4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31" name="Google Shape;131;p13"/>
            <p:cNvSpPr/>
            <p:nvPr/>
          </p:nvSpPr>
          <p:spPr>
            <a:xfrm>
              <a:off x="3751344" y="883640"/>
              <a:ext cx="279925" cy="301300"/>
            </a:xfrm>
            <a:custGeom>
              <a:avLst/>
              <a:gdLst/>
              <a:ahLst/>
              <a:cxnLst/>
              <a:rect l="l" t="t" r="r" b="b"/>
              <a:pathLst>
                <a:path w="11197" h="12052" extrusionOk="0">
                  <a:moveTo>
                    <a:pt x="1993" y="340"/>
                  </a:moveTo>
                  <a:cubicBezTo>
                    <a:pt x="397" y="1284"/>
                    <a:pt x="-388" y="5610"/>
                    <a:pt x="188" y="7561"/>
                  </a:cubicBezTo>
                  <a:cubicBezTo>
                    <a:pt x="764" y="9512"/>
                    <a:pt x="3674" y="11929"/>
                    <a:pt x="5447" y="12047"/>
                  </a:cubicBezTo>
                  <a:cubicBezTo>
                    <a:pt x="7220" y="12165"/>
                    <a:pt x="10106" y="9961"/>
                    <a:pt x="10825" y="8270"/>
                  </a:cubicBezTo>
                  <a:cubicBezTo>
                    <a:pt x="11544" y="6579"/>
                    <a:pt x="11235" y="3221"/>
                    <a:pt x="9763" y="1899"/>
                  </a:cubicBezTo>
                  <a:cubicBezTo>
                    <a:pt x="8291" y="577"/>
                    <a:pt x="3589" y="-604"/>
                    <a:pt x="1993" y="3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32" name="Google Shape;132;p13"/>
            <p:cNvSpPr/>
            <p:nvPr/>
          </p:nvSpPr>
          <p:spPr>
            <a:xfrm rot="-2479744">
              <a:off x="4152315" y="1240374"/>
              <a:ext cx="259795" cy="368932"/>
            </a:xfrm>
            <a:custGeom>
              <a:avLst/>
              <a:gdLst/>
              <a:ahLst/>
              <a:cxnLst/>
              <a:rect l="l" t="t" r="r" b="b"/>
              <a:pathLst>
                <a:path w="14300" h="20307" extrusionOk="0">
                  <a:moveTo>
                    <a:pt x="3634" y="117"/>
                  </a:moveTo>
                  <a:cubicBezTo>
                    <a:pt x="1351" y="583"/>
                    <a:pt x="0" y="5662"/>
                    <a:pt x="0" y="8783"/>
                  </a:cubicBezTo>
                  <a:cubicBezTo>
                    <a:pt x="0" y="11905"/>
                    <a:pt x="1631" y="17169"/>
                    <a:pt x="3634" y="18846"/>
                  </a:cubicBezTo>
                  <a:cubicBezTo>
                    <a:pt x="5637" y="20523"/>
                    <a:pt x="10343" y="20989"/>
                    <a:pt x="12020" y="18846"/>
                  </a:cubicBezTo>
                  <a:cubicBezTo>
                    <a:pt x="13697" y="16703"/>
                    <a:pt x="15095" y="9109"/>
                    <a:pt x="13697" y="5987"/>
                  </a:cubicBezTo>
                  <a:cubicBezTo>
                    <a:pt x="12299" y="2866"/>
                    <a:pt x="5917" y="-349"/>
                    <a:pt x="3634" y="1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33" name="Google Shape;133;p13"/>
            <p:cNvSpPr/>
            <p:nvPr/>
          </p:nvSpPr>
          <p:spPr>
            <a:xfrm rot="6378871">
              <a:off x="4172587" y="479008"/>
              <a:ext cx="292840" cy="436259"/>
            </a:xfrm>
            <a:custGeom>
              <a:avLst/>
              <a:gdLst/>
              <a:ahLst/>
              <a:cxnLst/>
              <a:rect l="l" t="t" r="r" b="b"/>
              <a:pathLst>
                <a:path w="11714" h="17451" extrusionOk="0">
                  <a:moveTo>
                    <a:pt x="1799" y="575"/>
                  </a:moveTo>
                  <a:cubicBezTo>
                    <a:pt x="-55" y="1714"/>
                    <a:pt x="-170" y="6522"/>
                    <a:pt x="122" y="9240"/>
                  </a:cubicBezTo>
                  <a:cubicBezTo>
                    <a:pt x="414" y="11958"/>
                    <a:pt x="1978" y="15880"/>
                    <a:pt x="3553" y="16884"/>
                  </a:cubicBezTo>
                  <a:cubicBezTo>
                    <a:pt x="5128" y="17889"/>
                    <a:pt x="8289" y="17680"/>
                    <a:pt x="9572" y="15267"/>
                  </a:cubicBezTo>
                  <a:cubicBezTo>
                    <a:pt x="10855" y="12854"/>
                    <a:pt x="12545" y="4857"/>
                    <a:pt x="11249" y="2408"/>
                  </a:cubicBezTo>
                  <a:cubicBezTo>
                    <a:pt x="9954" y="-41"/>
                    <a:pt x="3654" y="-564"/>
                    <a:pt x="1799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34" name="Google Shape;134;p13"/>
            <p:cNvSpPr/>
            <p:nvPr/>
          </p:nvSpPr>
          <p:spPr>
            <a:xfrm>
              <a:off x="3751346" y="12"/>
              <a:ext cx="373500" cy="310100"/>
            </a:xfrm>
            <a:custGeom>
              <a:avLst/>
              <a:gdLst/>
              <a:ahLst/>
              <a:cxnLst/>
              <a:rect l="l" t="t" r="r" b="b"/>
              <a:pathLst>
                <a:path w="14940" h="12404" extrusionOk="0">
                  <a:moveTo>
                    <a:pt x="2043" y="417"/>
                  </a:moveTo>
                  <a:cubicBezTo>
                    <a:pt x="189" y="1293"/>
                    <a:pt x="-490" y="5159"/>
                    <a:pt x="366" y="7085"/>
                  </a:cubicBezTo>
                  <a:cubicBezTo>
                    <a:pt x="1222" y="9011"/>
                    <a:pt x="4774" y="11321"/>
                    <a:pt x="7177" y="11975"/>
                  </a:cubicBezTo>
                  <a:cubicBezTo>
                    <a:pt x="9580" y="12629"/>
                    <a:pt x="14065" y="12699"/>
                    <a:pt x="14784" y="11008"/>
                  </a:cubicBezTo>
                  <a:cubicBezTo>
                    <a:pt x="15503" y="9317"/>
                    <a:pt x="13617" y="3592"/>
                    <a:pt x="11493" y="1827"/>
                  </a:cubicBezTo>
                  <a:cubicBezTo>
                    <a:pt x="9370" y="62"/>
                    <a:pt x="3898" y="-459"/>
                    <a:pt x="2043" y="4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135" name="Google Shape;135;p13"/>
          <p:cNvSpPr/>
          <p:nvPr/>
        </p:nvSpPr>
        <p:spPr>
          <a:xfrm rot="10800000">
            <a:off x="-827906" y="3946473"/>
            <a:ext cx="2431075" cy="1876175"/>
          </a:xfrm>
          <a:custGeom>
            <a:avLst/>
            <a:gdLst/>
            <a:ahLst/>
            <a:cxnLst/>
            <a:rect l="l" t="t" r="r" b="b"/>
            <a:pathLst>
              <a:path w="97243" h="75047" extrusionOk="0">
                <a:moveTo>
                  <a:pt x="95317" y="50851"/>
                </a:moveTo>
                <a:cubicBezTo>
                  <a:pt x="93094" y="59542"/>
                  <a:pt x="82648" y="69016"/>
                  <a:pt x="76029" y="72655"/>
                </a:cubicBezTo>
                <a:cubicBezTo>
                  <a:pt x="69410" y="76294"/>
                  <a:pt x="63225" y="75353"/>
                  <a:pt x="55602" y="72685"/>
                </a:cubicBezTo>
                <a:cubicBezTo>
                  <a:pt x="47979" y="70017"/>
                  <a:pt x="38803" y="60625"/>
                  <a:pt x="30292" y="56648"/>
                </a:cubicBezTo>
                <a:cubicBezTo>
                  <a:pt x="21781" y="52671"/>
                  <a:pt x="9152" y="56136"/>
                  <a:pt x="4538" y="48821"/>
                </a:cubicBezTo>
                <a:cubicBezTo>
                  <a:pt x="-75" y="41506"/>
                  <a:pt x="-1928" y="20867"/>
                  <a:pt x="2611" y="12760"/>
                </a:cubicBezTo>
                <a:cubicBezTo>
                  <a:pt x="7150" y="4653"/>
                  <a:pt x="17313" y="-1110"/>
                  <a:pt x="31772" y="181"/>
                </a:cubicBezTo>
                <a:cubicBezTo>
                  <a:pt x="46231" y="1472"/>
                  <a:pt x="78774" y="12063"/>
                  <a:pt x="89365" y="20508"/>
                </a:cubicBezTo>
                <a:cubicBezTo>
                  <a:pt x="99956" y="28953"/>
                  <a:pt x="97540" y="42160"/>
                  <a:pt x="95317" y="5085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36" name="Google Shape;136;p13"/>
          <p:cNvSpPr/>
          <p:nvPr/>
        </p:nvSpPr>
        <p:spPr>
          <a:xfrm rot="2832156">
            <a:off x="34025" y="4503682"/>
            <a:ext cx="1470270" cy="541678"/>
          </a:xfrm>
          <a:custGeom>
            <a:avLst/>
            <a:gdLst/>
            <a:ahLst/>
            <a:cxnLst/>
            <a:rect l="l" t="t" r="r" b="b"/>
            <a:pathLst>
              <a:path w="18715" h="6895" extrusionOk="0">
                <a:moveTo>
                  <a:pt x="9283" y="218"/>
                </a:moveTo>
                <a:cubicBezTo>
                  <a:pt x="9624" y="218"/>
                  <a:pt x="10090" y="235"/>
                  <a:pt x="10397" y="279"/>
                </a:cubicBezTo>
                <a:cubicBezTo>
                  <a:pt x="10975" y="325"/>
                  <a:pt x="12061" y="625"/>
                  <a:pt x="12800" y="902"/>
                </a:cubicBezTo>
                <a:cubicBezTo>
                  <a:pt x="13031" y="995"/>
                  <a:pt x="13193" y="1087"/>
                  <a:pt x="13193" y="1087"/>
                </a:cubicBezTo>
                <a:cubicBezTo>
                  <a:pt x="13193" y="1087"/>
                  <a:pt x="13031" y="1041"/>
                  <a:pt x="12846" y="995"/>
                </a:cubicBezTo>
                <a:cubicBezTo>
                  <a:pt x="12222" y="787"/>
                  <a:pt x="11344" y="579"/>
                  <a:pt x="10836" y="533"/>
                </a:cubicBezTo>
                <a:cubicBezTo>
                  <a:pt x="10674" y="486"/>
                  <a:pt x="10420" y="463"/>
                  <a:pt x="10259" y="417"/>
                </a:cubicBezTo>
                <a:cubicBezTo>
                  <a:pt x="9935" y="348"/>
                  <a:pt x="9820" y="348"/>
                  <a:pt x="9173" y="348"/>
                </a:cubicBezTo>
                <a:cubicBezTo>
                  <a:pt x="8549" y="348"/>
                  <a:pt x="8456" y="348"/>
                  <a:pt x="8572" y="325"/>
                </a:cubicBezTo>
                <a:cubicBezTo>
                  <a:pt x="8641" y="302"/>
                  <a:pt x="8780" y="279"/>
                  <a:pt x="8872" y="232"/>
                </a:cubicBezTo>
                <a:cubicBezTo>
                  <a:pt x="8932" y="224"/>
                  <a:pt x="9087" y="218"/>
                  <a:pt x="9283" y="218"/>
                </a:cubicBezTo>
                <a:close/>
                <a:moveTo>
                  <a:pt x="8595" y="440"/>
                </a:moveTo>
                <a:cubicBezTo>
                  <a:pt x="8872" y="440"/>
                  <a:pt x="9635" y="440"/>
                  <a:pt x="9935" y="463"/>
                </a:cubicBezTo>
                <a:cubicBezTo>
                  <a:pt x="10051" y="510"/>
                  <a:pt x="10282" y="533"/>
                  <a:pt x="10443" y="556"/>
                </a:cubicBezTo>
                <a:cubicBezTo>
                  <a:pt x="10628" y="579"/>
                  <a:pt x="10998" y="671"/>
                  <a:pt x="11298" y="741"/>
                </a:cubicBezTo>
                <a:cubicBezTo>
                  <a:pt x="11968" y="879"/>
                  <a:pt x="13262" y="1203"/>
                  <a:pt x="13401" y="1272"/>
                </a:cubicBezTo>
                <a:cubicBezTo>
                  <a:pt x="13447" y="1318"/>
                  <a:pt x="13840" y="1434"/>
                  <a:pt x="14232" y="1549"/>
                </a:cubicBezTo>
                <a:cubicBezTo>
                  <a:pt x="14371" y="1572"/>
                  <a:pt x="14694" y="1711"/>
                  <a:pt x="14995" y="1850"/>
                </a:cubicBezTo>
                <a:cubicBezTo>
                  <a:pt x="15457" y="2081"/>
                  <a:pt x="16543" y="2727"/>
                  <a:pt x="16959" y="3005"/>
                </a:cubicBezTo>
                <a:cubicBezTo>
                  <a:pt x="17074" y="3097"/>
                  <a:pt x="17351" y="3236"/>
                  <a:pt x="17605" y="3351"/>
                </a:cubicBezTo>
                <a:cubicBezTo>
                  <a:pt x="17952" y="3536"/>
                  <a:pt x="18044" y="3582"/>
                  <a:pt x="17998" y="3582"/>
                </a:cubicBezTo>
                <a:cubicBezTo>
                  <a:pt x="17929" y="3582"/>
                  <a:pt x="17652" y="3629"/>
                  <a:pt x="17328" y="3652"/>
                </a:cubicBezTo>
                <a:lnTo>
                  <a:pt x="16728" y="3675"/>
                </a:lnTo>
                <a:lnTo>
                  <a:pt x="16520" y="3582"/>
                </a:lnTo>
                <a:cubicBezTo>
                  <a:pt x="16289" y="3513"/>
                  <a:pt x="15873" y="3282"/>
                  <a:pt x="15364" y="2889"/>
                </a:cubicBezTo>
                <a:cubicBezTo>
                  <a:pt x="15025" y="2663"/>
                  <a:pt x="14000" y="2149"/>
                  <a:pt x="13913" y="2149"/>
                </a:cubicBezTo>
                <a:cubicBezTo>
                  <a:pt x="13911" y="2149"/>
                  <a:pt x="13910" y="2149"/>
                  <a:pt x="13909" y="2150"/>
                </a:cubicBezTo>
                <a:cubicBezTo>
                  <a:pt x="13886" y="2173"/>
                  <a:pt x="13955" y="2242"/>
                  <a:pt x="14232" y="2381"/>
                </a:cubicBezTo>
                <a:cubicBezTo>
                  <a:pt x="14417" y="2473"/>
                  <a:pt x="14833" y="2751"/>
                  <a:pt x="15249" y="3005"/>
                </a:cubicBezTo>
                <a:cubicBezTo>
                  <a:pt x="15642" y="3282"/>
                  <a:pt x="16034" y="3536"/>
                  <a:pt x="16104" y="3559"/>
                </a:cubicBezTo>
                <a:cubicBezTo>
                  <a:pt x="16196" y="3605"/>
                  <a:pt x="16265" y="3652"/>
                  <a:pt x="16219" y="3675"/>
                </a:cubicBezTo>
                <a:cubicBezTo>
                  <a:pt x="16196" y="3698"/>
                  <a:pt x="15180" y="3813"/>
                  <a:pt x="14833" y="3813"/>
                </a:cubicBezTo>
                <a:cubicBezTo>
                  <a:pt x="14648" y="3813"/>
                  <a:pt x="14463" y="3790"/>
                  <a:pt x="14348" y="3767"/>
                </a:cubicBezTo>
                <a:cubicBezTo>
                  <a:pt x="13978" y="3652"/>
                  <a:pt x="13424" y="3305"/>
                  <a:pt x="12800" y="2797"/>
                </a:cubicBezTo>
                <a:cubicBezTo>
                  <a:pt x="12453" y="2543"/>
                  <a:pt x="12038" y="2265"/>
                  <a:pt x="11945" y="2196"/>
                </a:cubicBezTo>
                <a:cubicBezTo>
                  <a:pt x="11760" y="2081"/>
                  <a:pt x="11252" y="1826"/>
                  <a:pt x="11113" y="1803"/>
                </a:cubicBezTo>
                <a:cubicBezTo>
                  <a:pt x="11081" y="1787"/>
                  <a:pt x="11061" y="1780"/>
                  <a:pt x="11053" y="1780"/>
                </a:cubicBezTo>
                <a:cubicBezTo>
                  <a:pt x="11026" y="1780"/>
                  <a:pt x="11121" y="1859"/>
                  <a:pt x="11298" y="1965"/>
                </a:cubicBezTo>
                <a:cubicBezTo>
                  <a:pt x="11529" y="2081"/>
                  <a:pt x="12014" y="2450"/>
                  <a:pt x="12915" y="3166"/>
                </a:cubicBezTo>
                <a:cubicBezTo>
                  <a:pt x="13146" y="3328"/>
                  <a:pt x="13447" y="3536"/>
                  <a:pt x="13655" y="3652"/>
                </a:cubicBezTo>
                <a:lnTo>
                  <a:pt x="14001" y="3813"/>
                </a:lnTo>
                <a:lnTo>
                  <a:pt x="12638" y="3813"/>
                </a:lnTo>
                <a:cubicBezTo>
                  <a:pt x="11067" y="3813"/>
                  <a:pt x="11136" y="3813"/>
                  <a:pt x="10397" y="3444"/>
                </a:cubicBezTo>
                <a:cubicBezTo>
                  <a:pt x="9912" y="3190"/>
                  <a:pt x="9496" y="2959"/>
                  <a:pt x="8988" y="2543"/>
                </a:cubicBezTo>
                <a:cubicBezTo>
                  <a:pt x="8593" y="2280"/>
                  <a:pt x="8240" y="2079"/>
                  <a:pt x="8146" y="2079"/>
                </a:cubicBezTo>
                <a:cubicBezTo>
                  <a:pt x="8141" y="2079"/>
                  <a:pt x="8137" y="2079"/>
                  <a:pt x="8133" y="2081"/>
                </a:cubicBezTo>
                <a:cubicBezTo>
                  <a:pt x="8110" y="2127"/>
                  <a:pt x="8133" y="2150"/>
                  <a:pt x="8225" y="2173"/>
                </a:cubicBezTo>
                <a:cubicBezTo>
                  <a:pt x="8364" y="2219"/>
                  <a:pt x="8526" y="2381"/>
                  <a:pt x="9011" y="2751"/>
                </a:cubicBezTo>
                <a:cubicBezTo>
                  <a:pt x="9381" y="3074"/>
                  <a:pt x="9750" y="3305"/>
                  <a:pt x="10212" y="3559"/>
                </a:cubicBezTo>
                <a:cubicBezTo>
                  <a:pt x="10481" y="3701"/>
                  <a:pt x="10585" y="3756"/>
                  <a:pt x="10472" y="3756"/>
                </a:cubicBezTo>
                <a:cubicBezTo>
                  <a:pt x="10400" y="3756"/>
                  <a:pt x="10241" y="3734"/>
                  <a:pt x="9981" y="3698"/>
                </a:cubicBezTo>
                <a:cubicBezTo>
                  <a:pt x="8780" y="3559"/>
                  <a:pt x="7047" y="3282"/>
                  <a:pt x="6793" y="3166"/>
                </a:cubicBezTo>
                <a:cubicBezTo>
                  <a:pt x="6701" y="3097"/>
                  <a:pt x="6470" y="2982"/>
                  <a:pt x="6262" y="2866"/>
                </a:cubicBezTo>
                <a:cubicBezTo>
                  <a:pt x="5666" y="2476"/>
                  <a:pt x="4539" y="2012"/>
                  <a:pt x="4217" y="2012"/>
                </a:cubicBezTo>
                <a:cubicBezTo>
                  <a:pt x="4177" y="2012"/>
                  <a:pt x="4149" y="2019"/>
                  <a:pt x="4136" y="2034"/>
                </a:cubicBezTo>
                <a:cubicBezTo>
                  <a:pt x="4136" y="2057"/>
                  <a:pt x="4182" y="2081"/>
                  <a:pt x="4275" y="2127"/>
                </a:cubicBezTo>
                <a:cubicBezTo>
                  <a:pt x="4483" y="2173"/>
                  <a:pt x="5661" y="2751"/>
                  <a:pt x="6007" y="2959"/>
                </a:cubicBezTo>
                <a:cubicBezTo>
                  <a:pt x="6215" y="3074"/>
                  <a:pt x="6239" y="3120"/>
                  <a:pt x="6215" y="3120"/>
                </a:cubicBezTo>
                <a:cubicBezTo>
                  <a:pt x="6123" y="3120"/>
                  <a:pt x="4552" y="2935"/>
                  <a:pt x="3905" y="2774"/>
                </a:cubicBezTo>
                <a:cubicBezTo>
                  <a:pt x="3212" y="2658"/>
                  <a:pt x="2542" y="2496"/>
                  <a:pt x="1964" y="2289"/>
                </a:cubicBezTo>
                <a:cubicBezTo>
                  <a:pt x="1387" y="2127"/>
                  <a:pt x="440" y="1665"/>
                  <a:pt x="624" y="1665"/>
                </a:cubicBezTo>
                <a:cubicBezTo>
                  <a:pt x="671" y="1665"/>
                  <a:pt x="855" y="1688"/>
                  <a:pt x="1086" y="1711"/>
                </a:cubicBezTo>
                <a:cubicBezTo>
                  <a:pt x="1303" y="1749"/>
                  <a:pt x="1449" y="1766"/>
                  <a:pt x="1652" y="1766"/>
                </a:cubicBezTo>
                <a:cubicBezTo>
                  <a:pt x="1818" y="1766"/>
                  <a:pt x="2022" y="1755"/>
                  <a:pt x="2334" y="1734"/>
                </a:cubicBezTo>
                <a:cubicBezTo>
                  <a:pt x="3697" y="1688"/>
                  <a:pt x="3813" y="1665"/>
                  <a:pt x="4737" y="1318"/>
                </a:cubicBezTo>
                <a:cubicBezTo>
                  <a:pt x="5522" y="1018"/>
                  <a:pt x="5984" y="879"/>
                  <a:pt x="6631" y="741"/>
                </a:cubicBezTo>
                <a:cubicBezTo>
                  <a:pt x="7140" y="625"/>
                  <a:pt x="7486" y="579"/>
                  <a:pt x="8595" y="440"/>
                </a:cubicBezTo>
                <a:close/>
                <a:moveTo>
                  <a:pt x="1179" y="2173"/>
                </a:moveTo>
                <a:lnTo>
                  <a:pt x="1317" y="2219"/>
                </a:lnTo>
                <a:cubicBezTo>
                  <a:pt x="1387" y="2358"/>
                  <a:pt x="1595" y="2427"/>
                  <a:pt x="1756" y="2496"/>
                </a:cubicBezTo>
                <a:cubicBezTo>
                  <a:pt x="2149" y="2635"/>
                  <a:pt x="2865" y="2843"/>
                  <a:pt x="3466" y="2982"/>
                </a:cubicBezTo>
                <a:cubicBezTo>
                  <a:pt x="3951" y="3097"/>
                  <a:pt x="5291" y="3328"/>
                  <a:pt x="5453" y="3328"/>
                </a:cubicBezTo>
                <a:cubicBezTo>
                  <a:pt x="5569" y="3328"/>
                  <a:pt x="5569" y="3328"/>
                  <a:pt x="4922" y="3675"/>
                </a:cubicBezTo>
                <a:cubicBezTo>
                  <a:pt x="4667" y="3813"/>
                  <a:pt x="4321" y="3998"/>
                  <a:pt x="4182" y="4044"/>
                </a:cubicBezTo>
                <a:cubicBezTo>
                  <a:pt x="3974" y="4114"/>
                  <a:pt x="3928" y="4137"/>
                  <a:pt x="3974" y="4160"/>
                </a:cubicBezTo>
                <a:cubicBezTo>
                  <a:pt x="3996" y="4171"/>
                  <a:pt x="4024" y="4176"/>
                  <a:pt x="4060" y="4176"/>
                </a:cubicBezTo>
                <a:cubicBezTo>
                  <a:pt x="4253" y="4176"/>
                  <a:pt x="4645" y="4021"/>
                  <a:pt x="5153" y="3767"/>
                </a:cubicBezTo>
                <a:cubicBezTo>
                  <a:pt x="5337" y="3675"/>
                  <a:pt x="5592" y="3559"/>
                  <a:pt x="5730" y="3513"/>
                </a:cubicBezTo>
                <a:cubicBezTo>
                  <a:pt x="5873" y="3462"/>
                  <a:pt x="5953" y="3434"/>
                  <a:pt x="6099" y="3434"/>
                </a:cubicBezTo>
                <a:cubicBezTo>
                  <a:pt x="6283" y="3434"/>
                  <a:pt x="6574" y="3479"/>
                  <a:pt x="7232" y="3582"/>
                </a:cubicBezTo>
                <a:cubicBezTo>
                  <a:pt x="8272" y="3767"/>
                  <a:pt x="8849" y="3860"/>
                  <a:pt x="9750" y="3975"/>
                </a:cubicBezTo>
                <a:lnTo>
                  <a:pt x="10420" y="4044"/>
                </a:lnTo>
                <a:lnTo>
                  <a:pt x="9889" y="4345"/>
                </a:lnTo>
                <a:cubicBezTo>
                  <a:pt x="9612" y="4506"/>
                  <a:pt x="9150" y="4784"/>
                  <a:pt x="8895" y="4945"/>
                </a:cubicBezTo>
                <a:cubicBezTo>
                  <a:pt x="8618" y="5130"/>
                  <a:pt x="8318" y="5315"/>
                  <a:pt x="8202" y="5361"/>
                </a:cubicBezTo>
                <a:cubicBezTo>
                  <a:pt x="7994" y="5431"/>
                  <a:pt x="7925" y="5500"/>
                  <a:pt x="8041" y="5500"/>
                </a:cubicBezTo>
                <a:cubicBezTo>
                  <a:pt x="8133" y="5500"/>
                  <a:pt x="8780" y="5176"/>
                  <a:pt x="9080" y="4969"/>
                </a:cubicBezTo>
                <a:cubicBezTo>
                  <a:pt x="9242" y="4899"/>
                  <a:pt x="9589" y="4691"/>
                  <a:pt x="9866" y="4553"/>
                </a:cubicBezTo>
                <a:cubicBezTo>
                  <a:pt x="10166" y="4391"/>
                  <a:pt x="10513" y="4206"/>
                  <a:pt x="10582" y="4137"/>
                </a:cubicBezTo>
                <a:lnTo>
                  <a:pt x="10767" y="4021"/>
                </a:lnTo>
                <a:lnTo>
                  <a:pt x="12222" y="3998"/>
                </a:lnTo>
                <a:lnTo>
                  <a:pt x="13909" y="3998"/>
                </a:lnTo>
                <a:lnTo>
                  <a:pt x="14163" y="4021"/>
                </a:lnTo>
                <a:lnTo>
                  <a:pt x="14001" y="4160"/>
                </a:lnTo>
                <a:cubicBezTo>
                  <a:pt x="13747" y="4368"/>
                  <a:pt x="12731" y="5408"/>
                  <a:pt x="12777" y="5408"/>
                </a:cubicBezTo>
                <a:cubicBezTo>
                  <a:pt x="12846" y="5408"/>
                  <a:pt x="13054" y="5269"/>
                  <a:pt x="13308" y="5038"/>
                </a:cubicBezTo>
                <a:cubicBezTo>
                  <a:pt x="13816" y="4576"/>
                  <a:pt x="14371" y="4137"/>
                  <a:pt x="14602" y="4044"/>
                </a:cubicBezTo>
                <a:cubicBezTo>
                  <a:pt x="14671" y="4021"/>
                  <a:pt x="14833" y="3998"/>
                  <a:pt x="14972" y="3998"/>
                </a:cubicBezTo>
                <a:cubicBezTo>
                  <a:pt x="15133" y="3998"/>
                  <a:pt x="15503" y="3929"/>
                  <a:pt x="15780" y="3906"/>
                </a:cubicBezTo>
                <a:cubicBezTo>
                  <a:pt x="16009" y="3889"/>
                  <a:pt x="16203" y="3873"/>
                  <a:pt x="16297" y="3873"/>
                </a:cubicBezTo>
                <a:cubicBezTo>
                  <a:pt x="16336" y="3873"/>
                  <a:pt x="16358" y="3876"/>
                  <a:pt x="16358" y="3883"/>
                </a:cubicBezTo>
                <a:cubicBezTo>
                  <a:pt x="16358" y="3883"/>
                  <a:pt x="16335" y="3975"/>
                  <a:pt x="16289" y="4021"/>
                </a:cubicBezTo>
                <a:cubicBezTo>
                  <a:pt x="16173" y="4206"/>
                  <a:pt x="16011" y="4391"/>
                  <a:pt x="16058" y="4437"/>
                </a:cubicBezTo>
                <a:cubicBezTo>
                  <a:pt x="16058" y="4437"/>
                  <a:pt x="16196" y="4322"/>
                  <a:pt x="16358" y="4137"/>
                </a:cubicBezTo>
                <a:lnTo>
                  <a:pt x="16658" y="3813"/>
                </a:lnTo>
                <a:lnTo>
                  <a:pt x="17213" y="3767"/>
                </a:lnTo>
                <a:cubicBezTo>
                  <a:pt x="17513" y="3744"/>
                  <a:pt x="17906" y="3698"/>
                  <a:pt x="18044" y="3698"/>
                </a:cubicBezTo>
                <a:lnTo>
                  <a:pt x="18299" y="3698"/>
                </a:lnTo>
                <a:lnTo>
                  <a:pt x="17490" y="4114"/>
                </a:lnTo>
                <a:cubicBezTo>
                  <a:pt x="17028" y="4345"/>
                  <a:pt x="16358" y="4691"/>
                  <a:pt x="15988" y="4922"/>
                </a:cubicBezTo>
                <a:cubicBezTo>
                  <a:pt x="15272" y="5315"/>
                  <a:pt x="15249" y="5361"/>
                  <a:pt x="14486" y="5615"/>
                </a:cubicBezTo>
                <a:cubicBezTo>
                  <a:pt x="13816" y="5846"/>
                  <a:pt x="12869" y="6101"/>
                  <a:pt x="12130" y="6193"/>
                </a:cubicBezTo>
                <a:cubicBezTo>
                  <a:pt x="11922" y="6216"/>
                  <a:pt x="11391" y="6285"/>
                  <a:pt x="10929" y="6309"/>
                </a:cubicBezTo>
                <a:cubicBezTo>
                  <a:pt x="10534" y="6334"/>
                  <a:pt x="10164" y="6348"/>
                  <a:pt x="9813" y="6348"/>
                </a:cubicBezTo>
                <a:cubicBezTo>
                  <a:pt x="8909" y="6348"/>
                  <a:pt x="8123" y="6260"/>
                  <a:pt x="7324" y="6078"/>
                </a:cubicBezTo>
                <a:cubicBezTo>
                  <a:pt x="6631" y="5893"/>
                  <a:pt x="5545" y="5454"/>
                  <a:pt x="4529" y="4969"/>
                </a:cubicBezTo>
                <a:cubicBezTo>
                  <a:pt x="3351" y="4368"/>
                  <a:pt x="3073" y="4183"/>
                  <a:pt x="2149" y="3190"/>
                </a:cubicBezTo>
                <a:cubicBezTo>
                  <a:pt x="1849" y="2843"/>
                  <a:pt x="1502" y="2496"/>
                  <a:pt x="1387" y="2381"/>
                </a:cubicBezTo>
                <a:lnTo>
                  <a:pt x="1179" y="2173"/>
                </a:lnTo>
                <a:close/>
                <a:moveTo>
                  <a:pt x="4090" y="5015"/>
                </a:moveTo>
                <a:cubicBezTo>
                  <a:pt x="4090" y="5015"/>
                  <a:pt x="4321" y="5107"/>
                  <a:pt x="4644" y="5269"/>
                </a:cubicBezTo>
                <a:cubicBezTo>
                  <a:pt x="4968" y="5408"/>
                  <a:pt x="5453" y="5639"/>
                  <a:pt x="5800" y="5754"/>
                </a:cubicBezTo>
                <a:cubicBezTo>
                  <a:pt x="6724" y="6124"/>
                  <a:pt x="7186" y="6285"/>
                  <a:pt x="7971" y="6401"/>
                </a:cubicBezTo>
                <a:cubicBezTo>
                  <a:pt x="8213" y="6439"/>
                  <a:pt x="8287" y="6456"/>
                  <a:pt x="8219" y="6456"/>
                </a:cubicBezTo>
                <a:cubicBezTo>
                  <a:pt x="8164" y="6456"/>
                  <a:pt x="8015" y="6445"/>
                  <a:pt x="7786" y="6424"/>
                </a:cubicBezTo>
                <a:cubicBezTo>
                  <a:pt x="7417" y="6355"/>
                  <a:pt x="7324" y="6332"/>
                  <a:pt x="6377" y="6054"/>
                </a:cubicBezTo>
                <a:cubicBezTo>
                  <a:pt x="5707" y="5846"/>
                  <a:pt x="5222" y="5639"/>
                  <a:pt x="4875" y="5477"/>
                </a:cubicBezTo>
                <a:cubicBezTo>
                  <a:pt x="4598" y="5315"/>
                  <a:pt x="4090" y="5015"/>
                  <a:pt x="4090" y="5015"/>
                </a:cubicBezTo>
                <a:close/>
                <a:moveTo>
                  <a:pt x="8433" y="6470"/>
                </a:moveTo>
                <a:cubicBezTo>
                  <a:pt x="8480" y="6470"/>
                  <a:pt x="8526" y="6516"/>
                  <a:pt x="8526" y="6516"/>
                </a:cubicBezTo>
                <a:lnTo>
                  <a:pt x="8410" y="6516"/>
                </a:lnTo>
                <a:cubicBezTo>
                  <a:pt x="8364" y="6516"/>
                  <a:pt x="8364" y="6470"/>
                  <a:pt x="8433" y="6470"/>
                </a:cubicBezTo>
                <a:close/>
                <a:moveTo>
                  <a:pt x="13886" y="6054"/>
                </a:moveTo>
                <a:cubicBezTo>
                  <a:pt x="13886" y="6054"/>
                  <a:pt x="13770" y="6101"/>
                  <a:pt x="13609" y="6124"/>
                </a:cubicBezTo>
                <a:cubicBezTo>
                  <a:pt x="13216" y="6239"/>
                  <a:pt x="12453" y="6424"/>
                  <a:pt x="11899" y="6470"/>
                </a:cubicBezTo>
                <a:cubicBezTo>
                  <a:pt x="11419" y="6537"/>
                  <a:pt x="10286" y="6591"/>
                  <a:pt x="9547" y="6591"/>
                </a:cubicBezTo>
                <a:cubicBezTo>
                  <a:pt x="9254" y="6591"/>
                  <a:pt x="9023" y="6582"/>
                  <a:pt x="8919" y="6563"/>
                </a:cubicBezTo>
                <a:cubicBezTo>
                  <a:pt x="8729" y="6536"/>
                  <a:pt x="8666" y="6524"/>
                  <a:pt x="8814" y="6524"/>
                </a:cubicBezTo>
                <a:cubicBezTo>
                  <a:pt x="8919" y="6524"/>
                  <a:pt x="9129" y="6530"/>
                  <a:pt x="9473" y="6540"/>
                </a:cubicBezTo>
                <a:cubicBezTo>
                  <a:pt x="10374" y="6540"/>
                  <a:pt x="11575" y="6470"/>
                  <a:pt x="12245" y="6401"/>
                </a:cubicBezTo>
                <a:cubicBezTo>
                  <a:pt x="12569" y="6332"/>
                  <a:pt x="13793" y="6078"/>
                  <a:pt x="13840" y="6054"/>
                </a:cubicBezTo>
                <a:close/>
                <a:moveTo>
                  <a:pt x="9271" y="0"/>
                </a:moveTo>
                <a:cubicBezTo>
                  <a:pt x="9112" y="0"/>
                  <a:pt x="8983" y="17"/>
                  <a:pt x="8872" y="47"/>
                </a:cubicBezTo>
                <a:cubicBezTo>
                  <a:pt x="8780" y="47"/>
                  <a:pt x="8526" y="117"/>
                  <a:pt x="8318" y="186"/>
                </a:cubicBezTo>
                <a:cubicBezTo>
                  <a:pt x="8110" y="232"/>
                  <a:pt x="7717" y="325"/>
                  <a:pt x="7440" y="394"/>
                </a:cubicBezTo>
                <a:cubicBezTo>
                  <a:pt x="6054" y="671"/>
                  <a:pt x="5453" y="856"/>
                  <a:pt x="4321" y="1272"/>
                </a:cubicBezTo>
                <a:cubicBezTo>
                  <a:pt x="3859" y="1457"/>
                  <a:pt x="3466" y="1549"/>
                  <a:pt x="2981" y="1572"/>
                </a:cubicBezTo>
                <a:cubicBezTo>
                  <a:pt x="2773" y="1572"/>
                  <a:pt x="2357" y="1595"/>
                  <a:pt x="2057" y="1619"/>
                </a:cubicBezTo>
                <a:cubicBezTo>
                  <a:pt x="1849" y="1639"/>
                  <a:pt x="1697" y="1651"/>
                  <a:pt x="1558" y="1651"/>
                </a:cubicBezTo>
                <a:cubicBezTo>
                  <a:pt x="1387" y="1651"/>
                  <a:pt x="1233" y="1634"/>
                  <a:pt x="1017" y="1595"/>
                </a:cubicBezTo>
                <a:cubicBezTo>
                  <a:pt x="717" y="1572"/>
                  <a:pt x="440" y="1503"/>
                  <a:pt x="324" y="1480"/>
                </a:cubicBezTo>
                <a:lnTo>
                  <a:pt x="93" y="1434"/>
                </a:lnTo>
                <a:lnTo>
                  <a:pt x="93" y="1434"/>
                </a:lnTo>
                <a:cubicBezTo>
                  <a:pt x="1" y="1480"/>
                  <a:pt x="47" y="1572"/>
                  <a:pt x="255" y="1711"/>
                </a:cubicBezTo>
                <a:cubicBezTo>
                  <a:pt x="578" y="1942"/>
                  <a:pt x="1294" y="2635"/>
                  <a:pt x="1964" y="3398"/>
                </a:cubicBezTo>
                <a:cubicBezTo>
                  <a:pt x="3004" y="4553"/>
                  <a:pt x="3905" y="5246"/>
                  <a:pt x="5014" y="5777"/>
                </a:cubicBezTo>
                <a:cubicBezTo>
                  <a:pt x="5430" y="5985"/>
                  <a:pt x="6331" y="6309"/>
                  <a:pt x="7140" y="6540"/>
                </a:cubicBezTo>
                <a:cubicBezTo>
                  <a:pt x="7440" y="6632"/>
                  <a:pt x="8480" y="6794"/>
                  <a:pt x="9150" y="6886"/>
                </a:cubicBezTo>
                <a:cubicBezTo>
                  <a:pt x="9231" y="6892"/>
                  <a:pt x="9383" y="6894"/>
                  <a:pt x="9575" y="6894"/>
                </a:cubicBezTo>
                <a:cubicBezTo>
                  <a:pt x="10197" y="6894"/>
                  <a:pt x="11248" y="6864"/>
                  <a:pt x="11760" y="6794"/>
                </a:cubicBezTo>
                <a:cubicBezTo>
                  <a:pt x="12384" y="6748"/>
                  <a:pt x="13285" y="6540"/>
                  <a:pt x="13747" y="6401"/>
                </a:cubicBezTo>
                <a:cubicBezTo>
                  <a:pt x="14232" y="6216"/>
                  <a:pt x="15156" y="5777"/>
                  <a:pt x="15826" y="5408"/>
                </a:cubicBezTo>
                <a:cubicBezTo>
                  <a:pt x="16751" y="4899"/>
                  <a:pt x="16959" y="4784"/>
                  <a:pt x="17790" y="4345"/>
                </a:cubicBezTo>
                <a:cubicBezTo>
                  <a:pt x="18252" y="4114"/>
                  <a:pt x="18645" y="3906"/>
                  <a:pt x="18645" y="3883"/>
                </a:cubicBezTo>
                <a:cubicBezTo>
                  <a:pt x="18714" y="3790"/>
                  <a:pt x="18691" y="3698"/>
                  <a:pt x="18576" y="3675"/>
                </a:cubicBezTo>
                <a:cubicBezTo>
                  <a:pt x="18507" y="3652"/>
                  <a:pt x="18391" y="3582"/>
                  <a:pt x="18275" y="3513"/>
                </a:cubicBezTo>
                <a:cubicBezTo>
                  <a:pt x="18183" y="3421"/>
                  <a:pt x="17929" y="3282"/>
                  <a:pt x="17698" y="3190"/>
                </a:cubicBezTo>
                <a:cubicBezTo>
                  <a:pt x="17490" y="3074"/>
                  <a:pt x="17143" y="2889"/>
                  <a:pt x="16982" y="2774"/>
                </a:cubicBezTo>
                <a:cubicBezTo>
                  <a:pt x="16058" y="2173"/>
                  <a:pt x="14255" y="1249"/>
                  <a:pt x="13724" y="1041"/>
                </a:cubicBezTo>
                <a:cubicBezTo>
                  <a:pt x="13609" y="1018"/>
                  <a:pt x="13308" y="902"/>
                  <a:pt x="13077" y="810"/>
                </a:cubicBezTo>
                <a:cubicBezTo>
                  <a:pt x="12592" y="625"/>
                  <a:pt x="12153" y="463"/>
                  <a:pt x="11599" y="348"/>
                </a:cubicBezTo>
                <a:cubicBezTo>
                  <a:pt x="10905" y="186"/>
                  <a:pt x="10721" y="163"/>
                  <a:pt x="10074" y="94"/>
                </a:cubicBezTo>
                <a:cubicBezTo>
                  <a:pt x="9735" y="29"/>
                  <a:pt x="9477" y="0"/>
                  <a:pt x="92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1"/>
          <p:cNvSpPr txBox="1">
            <a:spLocks noGrp="1"/>
          </p:cNvSpPr>
          <p:nvPr>
            <p:ph type="ctrTitle"/>
          </p:nvPr>
        </p:nvSpPr>
        <p:spPr>
          <a:xfrm>
            <a:off x="1239250" y="535000"/>
            <a:ext cx="38595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1"/>
          </p:nvPr>
        </p:nvSpPr>
        <p:spPr>
          <a:xfrm>
            <a:off x="1239338" y="1700400"/>
            <a:ext cx="38595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5" name="Google Shape;235;p21"/>
          <p:cNvSpPr txBox="1"/>
          <p:nvPr/>
        </p:nvSpPr>
        <p:spPr>
          <a:xfrm>
            <a:off x="1239250" y="3563450"/>
            <a:ext cx="43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21"/>
          <p:cNvSpPr/>
          <p:nvPr/>
        </p:nvSpPr>
        <p:spPr>
          <a:xfrm rot="-7060325" flipH="1">
            <a:off x="-1835485" y="-812651"/>
            <a:ext cx="3041431" cy="1592839"/>
          </a:xfrm>
          <a:custGeom>
            <a:avLst/>
            <a:gdLst/>
            <a:ahLst/>
            <a:cxnLst/>
            <a:rect l="l" t="t" r="r" b="b"/>
            <a:pathLst>
              <a:path w="145992" h="76458" extrusionOk="0">
                <a:moveTo>
                  <a:pt x="32333" y="6709"/>
                </a:moveTo>
                <a:cubicBezTo>
                  <a:pt x="21571" y="10297"/>
                  <a:pt x="15887" y="14863"/>
                  <a:pt x="10529" y="21525"/>
                </a:cubicBezTo>
                <a:cubicBezTo>
                  <a:pt x="5171" y="28187"/>
                  <a:pt x="932" y="38856"/>
                  <a:pt x="186" y="46683"/>
                </a:cubicBezTo>
                <a:cubicBezTo>
                  <a:pt x="-559" y="54510"/>
                  <a:pt x="1723" y="63595"/>
                  <a:pt x="6056" y="68487"/>
                </a:cubicBezTo>
                <a:cubicBezTo>
                  <a:pt x="10389" y="73379"/>
                  <a:pt x="19567" y="77805"/>
                  <a:pt x="26183" y="76035"/>
                </a:cubicBezTo>
                <a:cubicBezTo>
                  <a:pt x="32799" y="74265"/>
                  <a:pt x="40440" y="62571"/>
                  <a:pt x="45751" y="57865"/>
                </a:cubicBezTo>
                <a:cubicBezTo>
                  <a:pt x="51062" y="53159"/>
                  <a:pt x="53205" y="49199"/>
                  <a:pt x="58050" y="47801"/>
                </a:cubicBezTo>
                <a:cubicBezTo>
                  <a:pt x="62895" y="46403"/>
                  <a:pt x="68766" y="45612"/>
                  <a:pt x="74823" y="49479"/>
                </a:cubicBezTo>
                <a:cubicBezTo>
                  <a:pt x="80880" y="53346"/>
                  <a:pt x="86563" y="66810"/>
                  <a:pt x="94390" y="71003"/>
                </a:cubicBezTo>
                <a:cubicBezTo>
                  <a:pt x="102217" y="75196"/>
                  <a:pt x="113958" y="76547"/>
                  <a:pt x="121785" y="74637"/>
                </a:cubicBezTo>
                <a:cubicBezTo>
                  <a:pt x="129612" y="72727"/>
                  <a:pt x="137579" y="66950"/>
                  <a:pt x="141353" y="59542"/>
                </a:cubicBezTo>
                <a:cubicBezTo>
                  <a:pt x="145127" y="52134"/>
                  <a:pt x="147643" y="38996"/>
                  <a:pt x="144428" y="30190"/>
                </a:cubicBezTo>
                <a:cubicBezTo>
                  <a:pt x="141213" y="21385"/>
                  <a:pt x="133619" y="11741"/>
                  <a:pt x="122065" y="6709"/>
                </a:cubicBezTo>
                <a:cubicBezTo>
                  <a:pt x="110511" y="1677"/>
                  <a:pt x="90057" y="0"/>
                  <a:pt x="75102" y="0"/>
                </a:cubicBezTo>
                <a:cubicBezTo>
                  <a:pt x="60147" y="0"/>
                  <a:pt x="43095" y="3122"/>
                  <a:pt x="32333" y="670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37" name="Google Shape;237;p21"/>
          <p:cNvSpPr/>
          <p:nvPr/>
        </p:nvSpPr>
        <p:spPr>
          <a:xfrm rot="10800000" flipH="1">
            <a:off x="6356665" y="4343297"/>
            <a:ext cx="4566325" cy="1916525"/>
          </a:xfrm>
          <a:custGeom>
            <a:avLst/>
            <a:gdLst/>
            <a:ahLst/>
            <a:cxnLst/>
            <a:rect l="l" t="t" r="r" b="b"/>
            <a:pathLst>
              <a:path w="182653" h="76661" extrusionOk="0">
                <a:moveTo>
                  <a:pt x="3033" y="16762"/>
                </a:moveTo>
                <a:cubicBezTo>
                  <a:pt x="5443" y="7549"/>
                  <a:pt x="15907" y="3006"/>
                  <a:pt x="28342" y="875"/>
                </a:cubicBezTo>
                <a:cubicBezTo>
                  <a:pt x="40777" y="-1256"/>
                  <a:pt x="61460" y="786"/>
                  <a:pt x="77644" y="3976"/>
                </a:cubicBezTo>
                <a:cubicBezTo>
                  <a:pt x="93828" y="7166"/>
                  <a:pt x="109371" y="16036"/>
                  <a:pt x="125444" y="20013"/>
                </a:cubicBezTo>
                <a:cubicBezTo>
                  <a:pt x="141517" y="23990"/>
                  <a:pt x="165370" y="20525"/>
                  <a:pt x="174083" y="27840"/>
                </a:cubicBezTo>
                <a:cubicBezTo>
                  <a:pt x="182796" y="35155"/>
                  <a:pt x="186294" y="55794"/>
                  <a:pt x="177722" y="63901"/>
                </a:cubicBezTo>
                <a:cubicBezTo>
                  <a:pt x="169150" y="72008"/>
                  <a:pt x="149956" y="77771"/>
                  <a:pt x="122649" y="76480"/>
                </a:cubicBezTo>
                <a:cubicBezTo>
                  <a:pt x="95342" y="75189"/>
                  <a:pt x="33816" y="66106"/>
                  <a:pt x="13880" y="56153"/>
                </a:cubicBezTo>
                <a:cubicBezTo>
                  <a:pt x="-6056" y="46200"/>
                  <a:pt x="623" y="25975"/>
                  <a:pt x="3033" y="167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grpSp>
        <p:nvGrpSpPr>
          <p:cNvPr id="238" name="Google Shape;238;p21"/>
          <p:cNvGrpSpPr/>
          <p:nvPr/>
        </p:nvGrpSpPr>
        <p:grpSpPr>
          <a:xfrm flipH="1">
            <a:off x="146921" y="-422133"/>
            <a:ext cx="1001200" cy="1048532"/>
            <a:chOff x="2994775" y="12"/>
            <a:chExt cx="1574709" cy="1649154"/>
          </a:xfrm>
        </p:grpSpPr>
        <p:sp>
          <p:nvSpPr>
            <p:cNvPr id="239" name="Google Shape;239;p21"/>
            <p:cNvSpPr/>
            <p:nvPr/>
          </p:nvSpPr>
          <p:spPr>
            <a:xfrm>
              <a:off x="2994775" y="870924"/>
              <a:ext cx="315923" cy="448632"/>
            </a:xfrm>
            <a:custGeom>
              <a:avLst/>
              <a:gdLst/>
              <a:ahLst/>
              <a:cxnLst/>
              <a:rect l="l" t="t" r="r" b="b"/>
              <a:pathLst>
                <a:path w="14300" h="20307" extrusionOk="0">
                  <a:moveTo>
                    <a:pt x="3634" y="117"/>
                  </a:moveTo>
                  <a:cubicBezTo>
                    <a:pt x="1351" y="583"/>
                    <a:pt x="0" y="5662"/>
                    <a:pt x="0" y="8783"/>
                  </a:cubicBezTo>
                  <a:cubicBezTo>
                    <a:pt x="0" y="11905"/>
                    <a:pt x="1631" y="17169"/>
                    <a:pt x="3634" y="18846"/>
                  </a:cubicBezTo>
                  <a:cubicBezTo>
                    <a:pt x="5637" y="20523"/>
                    <a:pt x="10343" y="20989"/>
                    <a:pt x="12020" y="18846"/>
                  </a:cubicBezTo>
                  <a:cubicBezTo>
                    <a:pt x="13697" y="16703"/>
                    <a:pt x="15095" y="9109"/>
                    <a:pt x="13697" y="5987"/>
                  </a:cubicBezTo>
                  <a:cubicBezTo>
                    <a:pt x="12299" y="2866"/>
                    <a:pt x="5917" y="-349"/>
                    <a:pt x="3634" y="1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40" name="Google Shape;240;p21"/>
            <p:cNvSpPr/>
            <p:nvPr/>
          </p:nvSpPr>
          <p:spPr>
            <a:xfrm>
              <a:off x="3352272" y="388075"/>
              <a:ext cx="292850" cy="436275"/>
            </a:xfrm>
            <a:custGeom>
              <a:avLst/>
              <a:gdLst/>
              <a:ahLst/>
              <a:cxnLst/>
              <a:rect l="l" t="t" r="r" b="b"/>
              <a:pathLst>
                <a:path w="11714" h="17451" extrusionOk="0">
                  <a:moveTo>
                    <a:pt x="1799" y="575"/>
                  </a:moveTo>
                  <a:cubicBezTo>
                    <a:pt x="-55" y="1714"/>
                    <a:pt x="-170" y="6522"/>
                    <a:pt x="122" y="9240"/>
                  </a:cubicBezTo>
                  <a:cubicBezTo>
                    <a:pt x="414" y="11958"/>
                    <a:pt x="1978" y="15880"/>
                    <a:pt x="3553" y="16884"/>
                  </a:cubicBezTo>
                  <a:cubicBezTo>
                    <a:pt x="5128" y="17889"/>
                    <a:pt x="8289" y="17680"/>
                    <a:pt x="9572" y="15267"/>
                  </a:cubicBezTo>
                  <a:cubicBezTo>
                    <a:pt x="10855" y="12854"/>
                    <a:pt x="12545" y="4857"/>
                    <a:pt x="11249" y="2408"/>
                  </a:cubicBezTo>
                  <a:cubicBezTo>
                    <a:pt x="9954" y="-41"/>
                    <a:pt x="3654" y="-564"/>
                    <a:pt x="1799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41" name="Google Shape;241;p21"/>
            <p:cNvSpPr/>
            <p:nvPr/>
          </p:nvSpPr>
          <p:spPr>
            <a:xfrm>
              <a:off x="3436421" y="1336462"/>
              <a:ext cx="373500" cy="310100"/>
            </a:xfrm>
            <a:custGeom>
              <a:avLst/>
              <a:gdLst/>
              <a:ahLst/>
              <a:cxnLst/>
              <a:rect l="l" t="t" r="r" b="b"/>
              <a:pathLst>
                <a:path w="14940" h="12404" extrusionOk="0">
                  <a:moveTo>
                    <a:pt x="2043" y="417"/>
                  </a:moveTo>
                  <a:cubicBezTo>
                    <a:pt x="189" y="1293"/>
                    <a:pt x="-490" y="5159"/>
                    <a:pt x="366" y="7085"/>
                  </a:cubicBezTo>
                  <a:cubicBezTo>
                    <a:pt x="1222" y="9011"/>
                    <a:pt x="4774" y="11321"/>
                    <a:pt x="7177" y="11975"/>
                  </a:cubicBezTo>
                  <a:cubicBezTo>
                    <a:pt x="9580" y="12629"/>
                    <a:pt x="14065" y="12699"/>
                    <a:pt x="14784" y="11008"/>
                  </a:cubicBezTo>
                  <a:cubicBezTo>
                    <a:pt x="15503" y="9317"/>
                    <a:pt x="13617" y="3592"/>
                    <a:pt x="11493" y="1827"/>
                  </a:cubicBezTo>
                  <a:cubicBezTo>
                    <a:pt x="9370" y="62"/>
                    <a:pt x="3898" y="-459"/>
                    <a:pt x="2043" y="4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42" name="Google Shape;242;p21"/>
            <p:cNvSpPr/>
            <p:nvPr/>
          </p:nvSpPr>
          <p:spPr>
            <a:xfrm>
              <a:off x="3751344" y="883640"/>
              <a:ext cx="279925" cy="301300"/>
            </a:xfrm>
            <a:custGeom>
              <a:avLst/>
              <a:gdLst/>
              <a:ahLst/>
              <a:cxnLst/>
              <a:rect l="l" t="t" r="r" b="b"/>
              <a:pathLst>
                <a:path w="11197" h="12052" extrusionOk="0">
                  <a:moveTo>
                    <a:pt x="1993" y="340"/>
                  </a:moveTo>
                  <a:cubicBezTo>
                    <a:pt x="397" y="1284"/>
                    <a:pt x="-388" y="5610"/>
                    <a:pt x="188" y="7561"/>
                  </a:cubicBezTo>
                  <a:cubicBezTo>
                    <a:pt x="764" y="9512"/>
                    <a:pt x="3674" y="11929"/>
                    <a:pt x="5447" y="12047"/>
                  </a:cubicBezTo>
                  <a:cubicBezTo>
                    <a:pt x="7220" y="12165"/>
                    <a:pt x="10106" y="9961"/>
                    <a:pt x="10825" y="8270"/>
                  </a:cubicBezTo>
                  <a:cubicBezTo>
                    <a:pt x="11544" y="6579"/>
                    <a:pt x="11235" y="3221"/>
                    <a:pt x="9763" y="1899"/>
                  </a:cubicBezTo>
                  <a:cubicBezTo>
                    <a:pt x="8291" y="577"/>
                    <a:pt x="3589" y="-604"/>
                    <a:pt x="1993" y="3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43" name="Google Shape;243;p21"/>
            <p:cNvSpPr/>
            <p:nvPr/>
          </p:nvSpPr>
          <p:spPr>
            <a:xfrm rot="-2479744">
              <a:off x="4152315" y="1240374"/>
              <a:ext cx="259795" cy="368932"/>
            </a:xfrm>
            <a:custGeom>
              <a:avLst/>
              <a:gdLst/>
              <a:ahLst/>
              <a:cxnLst/>
              <a:rect l="l" t="t" r="r" b="b"/>
              <a:pathLst>
                <a:path w="14300" h="20307" extrusionOk="0">
                  <a:moveTo>
                    <a:pt x="3634" y="117"/>
                  </a:moveTo>
                  <a:cubicBezTo>
                    <a:pt x="1351" y="583"/>
                    <a:pt x="0" y="5662"/>
                    <a:pt x="0" y="8783"/>
                  </a:cubicBezTo>
                  <a:cubicBezTo>
                    <a:pt x="0" y="11905"/>
                    <a:pt x="1631" y="17169"/>
                    <a:pt x="3634" y="18846"/>
                  </a:cubicBezTo>
                  <a:cubicBezTo>
                    <a:pt x="5637" y="20523"/>
                    <a:pt x="10343" y="20989"/>
                    <a:pt x="12020" y="18846"/>
                  </a:cubicBezTo>
                  <a:cubicBezTo>
                    <a:pt x="13697" y="16703"/>
                    <a:pt x="15095" y="9109"/>
                    <a:pt x="13697" y="5987"/>
                  </a:cubicBezTo>
                  <a:cubicBezTo>
                    <a:pt x="12299" y="2866"/>
                    <a:pt x="5917" y="-349"/>
                    <a:pt x="3634" y="1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44" name="Google Shape;244;p21"/>
            <p:cNvSpPr/>
            <p:nvPr/>
          </p:nvSpPr>
          <p:spPr>
            <a:xfrm rot="6378871">
              <a:off x="4172587" y="479008"/>
              <a:ext cx="292840" cy="436259"/>
            </a:xfrm>
            <a:custGeom>
              <a:avLst/>
              <a:gdLst/>
              <a:ahLst/>
              <a:cxnLst/>
              <a:rect l="l" t="t" r="r" b="b"/>
              <a:pathLst>
                <a:path w="11714" h="17451" extrusionOk="0">
                  <a:moveTo>
                    <a:pt x="1799" y="575"/>
                  </a:moveTo>
                  <a:cubicBezTo>
                    <a:pt x="-55" y="1714"/>
                    <a:pt x="-170" y="6522"/>
                    <a:pt x="122" y="9240"/>
                  </a:cubicBezTo>
                  <a:cubicBezTo>
                    <a:pt x="414" y="11958"/>
                    <a:pt x="1978" y="15880"/>
                    <a:pt x="3553" y="16884"/>
                  </a:cubicBezTo>
                  <a:cubicBezTo>
                    <a:pt x="5128" y="17889"/>
                    <a:pt x="8289" y="17680"/>
                    <a:pt x="9572" y="15267"/>
                  </a:cubicBezTo>
                  <a:cubicBezTo>
                    <a:pt x="10855" y="12854"/>
                    <a:pt x="12545" y="4857"/>
                    <a:pt x="11249" y="2408"/>
                  </a:cubicBezTo>
                  <a:cubicBezTo>
                    <a:pt x="9954" y="-41"/>
                    <a:pt x="3654" y="-564"/>
                    <a:pt x="1799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45" name="Google Shape;245;p21"/>
            <p:cNvSpPr/>
            <p:nvPr/>
          </p:nvSpPr>
          <p:spPr>
            <a:xfrm>
              <a:off x="3751346" y="12"/>
              <a:ext cx="373500" cy="310100"/>
            </a:xfrm>
            <a:custGeom>
              <a:avLst/>
              <a:gdLst/>
              <a:ahLst/>
              <a:cxnLst/>
              <a:rect l="l" t="t" r="r" b="b"/>
              <a:pathLst>
                <a:path w="14940" h="12404" extrusionOk="0">
                  <a:moveTo>
                    <a:pt x="2043" y="417"/>
                  </a:moveTo>
                  <a:cubicBezTo>
                    <a:pt x="189" y="1293"/>
                    <a:pt x="-490" y="5159"/>
                    <a:pt x="366" y="7085"/>
                  </a:cubicBezTo>
                  <a:cubicBezTo>
                    <a:pt x="1222" y="9011"/>
                    <a:pt x="4774" y="11321"/>
                    <a:pt x="7177" y="11975"/>
                  </a:cubicBezTo>
                  <a:cubicBezTo>
                    <a:pt x="9580" y="12629"/>
                    <a:pt x="14065" y="12699"/>
                    <a:pt x="14784" y="11008"/>
                  </a:cubicBezTo>
                  <a:cubicBezTo>
                    <a:pt x="15503" y="9317"/>
                    <a:pt x="13617" y="3592"/>
                    <a:pt x="11493" y="1827"/>
                  </a:cubicBezTo>
                  <a:cubicBezTo>
                    <a:pt x="9370" y="62"/>
                    <a:pt x="3898" y="-459"/>
                    <a:pt x="2043" y="4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246" name="Google Shape;246;p21"/>
          <p:cNvSpPr/>
          <p:nvPr/>
        </p:nvSpPr>
        <p:spPr>
          <a:xfrm rot="-4844224">
            <a:off x="7584435" y="4005846"/>
            <a:ext cx="1758433" cy="1399187"/>
          </a:xfrm>
          <a:custGeom>
            <a:avLst/>
            <a:gdLst/>
            <a:ahLst/>
            <a:cxnLst/>
            <a:rect l="l" t="t" r="r" b="b"/>
            <a:pathLst>
              <a:path w="33686" h="26804" extrusionOk="0">
                <a:moveTo>
                  <a:pt x="416" y="315"/>
                </a:moveTo>
                <a:lnTo>
                  <a:pt x="670" y="407"/>
                </a:lnTo>
                <a:cubicBezTo>
                  <a:pt x="924" y="500"/>
                  <a:pt x="994" y="523"/>
                  <a:pt x="1109" y="708"/>
                </a:cubicBezTo>
                <a:cubicBezTo>
                  <a:pt x="1201" y="823"/>
                  <a:pt x="1317" y="1054"/>
                  <a:pt x="1386" y="1239"/>
                </a:cubicBezTo>
                <a:cubicBezTo>
                  <a:pt x="1472" y="1443"/>
                  <a:pt x="1513" y="1547"/>
                  <a:pt x="1488" y="1547"/>
                </a:cubicBezTo>
                <a:cubicBezTo>
                  <a:pt x="1460" y="1547"/>
                  <a:pt x="1344" y="1408"/>
                  <a:pt x="1109" y="1124"/>
                </a:cubicBezTo>
                <a:cubicBezTo>
                  <a:pt x="924" y="939"/>
                  <a:pt x="739" y="662"/>
                  <a:pt x="624" y="546"/>
                </a:cubicBezTo>
                <a:lnTo>
                  <a:pt x="416" y="315"/>
                </a:lnTo>
                <a:close/>
                <a:moveTo>
                  <a:pt x="235" y="352"/>
                </a:moveTo>
                <a:cubicBezTo>
                  <a:pt x="264" y="352"/>
                  <a:pt x="384" y="488"/>
                  <a:pt x="670" y="846"/>
                </a:cubicBezTo>
                <a:cubicBezTo>
                  <a:pt x="924" y="1124"/>
                  <a:pt x="1225" y="1516"/>
                  <a:pt x="1340" y="1632"/>
                </a:cubicBezTo>
                <a:cubicBezTo>
                  <a:pt x="1456" y="1724"/>
                  <a:pt x="1710" y="2002"/>
                  <a:pt x="1941" y="2209"/>
                </a:cubicBezTo>
                <a:cubicBezTo>
                  <a:pt x="2172" y="2394"/>
                  <a:pt x="2380" y="2579"/>
                  <a:pt x="2380" y="2579"/>
                </a:cubicBezTo>
                <a:cubicBezTo>
                  <a:pt x="2383" y="2583"/>
                  <a:pt x="2380" y="2585"/>
                  <a:pt x="2370" y="2585"/>
                </a:cubicBezTo>
                <a:cubicBezTo>
                  <a:pt x="2315" y="2585"/>
                  <a:pt x="2065" y="2530"/>
                  <a:pt x="1617" y="2394"/>
                </a:cubicBezTo>
                <a:cubicBezTo>
                  <a:pt x="1479" y="2348"/>
                  <a:pt x="1248" y="2256"/>
                  <a:pt x="1109" y="2209"/>
                </a:cubicBezTo>
                <a:cubicBezTo>
                  <a:pt x="878" y="2094"/>
                  <a:pt x="878" y="2048"/>
                  <a:pt x="739" y="1794"/>
                </a:cubicBezTo>
                <a:cubicBezTo>
                  <a:pt x="578" y="1470"/>
                  <a:pt x="254" y="546"/>
                  <a:pt x="231" y="384"/>
                </a:cubicBezTo>
                <a:cubicBezTo>
                  <a:pt x="226" y="364"/>
                  <a:pt x="227" y="352"/>
                  <a:pt x="235" y="352"/>
                </a:cubicBezTo>
                <a:close/>
                <a:moveTo>
                  <a:pt x="1201" y="569"/>
                </a:moveTo>
                <a:lnTo>
                  <a:pt x="1340" y="638"/>
                </a:lnTo>
                <a:cubicBezTo>
                  <a:pt x="1386" y="662"/>
                  <a:pt x="1502" y="708"/>
                  <a:pt x="1571" y="731"/>
                </a:cubicBezTo>
                <a:cubicBezTo>
                  <a:pt x="1779" y="777"/>
                  <a:pt x="2033" y="1124"/>
                  <a:pt x="2634" y="2140"/>
                </a:cubicBezTo>
                <a:cubicBezTo>
                  <a:pt x="2819" y="2417"/>
                  <a:pt x="2957" y="2695"/>
                  <a:pt x="2980" y="2718"/>
                </a:cubicBezTo>
                <a:cubicBezTo>
                  <a:pt x="3004" y="2741"/>
                  <a:pt x="3004" y="2764"/>
                  <a:pt x="3004" y="2764"/>
                </a:cubicBezTo>
                <a:cubicBezTo>
                  <a:pt x="3004" y="2769"/>
                  <a:pt x="3001" y="2772"/>
                  <a:pt x="2996" y="2772"/>
                </a:cubicBezTo>
                <a:cubicBezTo>
                  <a:pt x="2909" y="2772"/>
                  <a:pt x="2114" y="2058"/>
                  <a:pt x="1918" y="1840"/>
                </a:cubicBezTo>
                <a:cubicBezTo>
                  <a:pt x="1825" y="1724"/>
                  <a:pt x="1710" y="1539"/>
                  <a:pt x="1664" y="1378"/>
                </a:cubicBezTo>
                <a:cubicBezTo>
                  <a:pt x="1502" y="1031"/>
                  <a:pt x="1456" y="893"/>
                  <a:pt x="1317" y="731"/>
                </a:cubicBezTo>
                <a:lnTo>
                  <a:pt x="1201" y="569"/>
                </a:lnTo>
                <a:close/>
                <a:moveTo>
                  <a:pt x="16731" y="1307"/>
                </a:moveTo>
                <a:cubicBezTo>
                  <a:pt x="16750" y="1307"/>
                  <a:pt x="16750" y="1485"/>
                  <a:pt x="16750" y="1724"/>
                </a:cubicBezTo>
                <a:cubicBezTo>
                  <a:pt x="16750" y="2163"/>
                  <a:pt x="16635" y="2972"/>
                  <a:pt x="16565" y="3041"/>
                </a:cubicBezTo>
                <a:cubicBezTo>
                  <a:pt x="16564" y="3042"/>
                  <a:pt x="16562" y="3043"/>
                  <a:pt x="16560" y="3043"/>
                </a:cubicBezTo>
                <a:cubicBezTo>
                  <a:pt x="16514" y="3043"/>
                  <a:pt x="16445" y="2771"/>
                  <a:pt x="16334" y="2371"/>
                </a:cubicBezTo>
                <a:cubicBezTo>
                  <a:pt x="16265" y="2140"/>
                  <a:pt x="16265" y="2140"/>
                  <a:pt x="16357" y="2002"/>
                </a:cubicBezTo>
                <a:cubicBezTo>
                  <a:pt x="16450" y="1794"/>
                  <a:pt x="16727" y="1308"/>
                  <a:pt x="16727" y="1308"/>
                </a:cubicBezTo>
                <a:cubicBezTo>
                  <a:pt x="16728" y="1307"/>
                  <a:pt x="16730" y="1307"/>
                  <a:pt x="16731" y="1307"/>
                </a:cubicBezTo>
                <a:close/>
                <a:moveTo>
                  <a:pt x="16985" y="910"/>
                </a:moveTo>
                <a:cubicBezTo>
                  <a:pt x="17013" y="910"/>
                  <a:pt x="17184" y="1128"/>
                  <a:pt x="17374" y="1424"/>
                </a:cubicBezTo>
                <a:cubicBezTo>
                  <a:pt x="17489" y="1632"/>
                  <a:pt x="17605" y="1794"/>
                  <a:pt x="17605" y="1863"/>
                </a:cubicBezTo>
                <a:cubicBezTo>
                  <a:pt x="17605" y="1978"/>
                  <a:pt x="17443" y="2279"/>
                  <a:pt x="17328" y="2487"/>
                </a:cubicBezTo>
                <a:cubicBezTo>
                  <a:pt x="17169" y="2782"/>
                  <a:pt x="16698" y="3411"/>
                  <a:pt x="16681" y="3411"/>
                </a:cubicBezTo>
                <a:cubicBezTo>
                  <a:pt x="16681" y="3411"/>
                  <a:pt x="16681" y="3411"/>
                  <a:pt x="16681" y="3411"/>
                </a:cubicBezTo>
                <a:cubicBezTo>
                  <a:pt x="16681" y="3388"/>
                  <a:pt x="16704" y="3226"/>
                  <a:pt x="16727" y="3087"/>
                </a:cubicBezTo>
                <a:cubicBezTo>
                  <a:pt x="16843" y="2648"/>
                  <a:pt x="16912" y="2163"/>
                  <a:pt x="16935" y="1609"/>
                </a:cubicBezTo>
                <a:cubicBezTo>
                  <a:pt x="16958" y="1147"/>
                  <a:pt x="16958" y="985"/>
                  <a:pt x="16981" y="916"/>
                </a:cubicBezTo>
                <a:cubicBezTo>
                  <a:pt x="16981" y="912"/>
                  <a:pt x="16983" y="910"/>
                  <a:pt x="16985" y="910"/>
                </a:cubicBezTo>
                <a:close/>
                <a:moveTo>
                  <a:pt x="16242" y="2348"/>
                </a:moveTo>
                <a:lnTo>
                  <a:pt x="16334" y="2695"/>
                </a:lnTo>
                <a:cubicBezTo>
                  <a:pt x="16334" y="2833"/>
                  <a:pt x="16380" y="3041"/>
                  <a:pt x="16404" y="3134"/>
                </a:cubicBezTo>
                <a:cubicBezTo>
                  <a:pt x="16450" y="3203"/>
                  <a:pt x="16473" y="3318"/>
                  <a:pt x="16473" y="3388"/>
                </a:cubicBezTo>
                <a:cubicBezTo>
                  <a:pt x="16473" y="3526"/>
                  <a:pt x="16427" y="3757"/>
                  <a:pt x="16404" y="3757"/>
                </a:cubicBezTo>
                <a:cubicBezTo>
                  <a:pt x="16380" y="3757"/>
                  <a:pt x="16057" y="2810"/>
                  <a:pt x="16057" y="2741"/>
                </a:cubicBezTo>
                <a:cubicBezTo>
                  <a:pt x="16057" y="2718"/>
                  <a:pt x="16103" y="2602"/>
                  <a:pt x="16149" y="2510"/>
                </a:cubicBezTo>
                <a:lnTo>
                  <a:pt x="16242" y="2348"/>
                </a:lnTo>
                <a:close/>
                <a:moveTo>
                  <a:pt x="1853" y="805"/>
                </a:moveTo>
                <a:cubicBezTo>
                  <a:pt x="1861" y="805"/>
                  <a:pt x="1875" y="810"/>
                  <a:pt x="1895" y="823"/>
                </a:cubicBezTo>
                <a:cubicBezTo>
                  <a:pt x="1964" y="846"/>
                  <a:pt x="2149" y="869"/>
                  <a:pt x="2357" y="939"/>
                </a:cubicBezTo>
                <a:cubicBezTo>
                  <a:pt x="2541" y="985"/>
                  <a:pt x="2819" y="1008"/>
                  <a:pt x="2957" y="1054"/>
                </a:cubicBezTo>
                <a:lnTo>
                  <a:pt x="3211" y="1077"/>
                </a:lnTo>
                <a:lnTo>
                  <a:pt x="3535" y="1401"/>
                </a:lnTo>
                <a:cubicBezTo>
                  <a:pt x="3697" y="1563"/>
                  <a:pt x="3974" y="1863"/>
                  <a:pt x="4089" y="2025"/>
                </a:cubicBezTo>
                <a:cubicBezTo>
                  <a:pt x="4621" y="2741"/>
                  <a:pt x="4967" y="3249"/>
                  <a:pt x="5175" y="3526"/>
                </a:cubicBezTo>
                <a:cubicBezTo>
                  <a:pt x="5291" y="3711"/>
                  <a:pt x="5429" y="3896"/>
                  <a:pt x="5522" y="3988"/>
                </a:cubicBezTo>
                <a:cubicBezTo>
                  <a:pt x="5614" y="4081"/>
                  <a:pt x="5660" y="4173"/>
                  <a:pt x="5660" y="4173"/>
                </a:cubicBezTo>
                <a:cubicBezTo>
                  <a:pt x="5660" y="4173"/>
                  <a:pt x="5383" y="4012"/>
                  <a:pt x="5014" y="3850"/>
                </a:cubicBezTo>
                <a:cubicBezTo>
                  <a:pt x="4667" y="3665"/>
                  <a:pt x="4159" y="3411"/>
                  <a:pt x="3905" y="3318"/>
                </a:cubicBezTo>
                <a:cubicBezTo>
                  <a:pt x="3512" y="3157"/>
                  <a:pt x="3443" y="3087"/>
                  <a:pt x="3281" y="2903"/>
                </a:cubicBezTo>
                <a:cubicBezTo>
                  <a:pt x="3119" y="2718"/>
                  <a:pt x="2957" y="2487"/>
                  <a:pt x="2726" y="2094"/>
                </a:cubicBezTo>
                <a:cubicBezTo>
                  <a:pt x="2426" y="1563"/>
                  <a:pt x="2195" y="1239"/>
                  <a:pt x="1918" y="893"/>
                </a:cubicBezTo>
                <a:cubicBezTo>
                  <a:pt x="1851" y="843"/>
                  <a:pt x="1832" y="805"/>
                  <a:pt x="1853" y="805"/>
                </a:cubicBezTo>
                <a:close/>
                <a:moveTo>
                  <a:pt x="1017" y="2279"/>
                </a:moveTo>
                <a:lnTo>
                  <a:pt x="1017" y="2279"/>
                </a:lnTo>
                <a:cubicBezTo>
                  <a:pt x="1017" y="2279"/>
                  <a:pt x="1132" y="2348"/>
                  <a:pt x="1317" y="2394"/>
                </a:cubicBezTo>
                <a:cubicBezTo>
                  <a:pt x="1456" y="2487"/>
                  <a:pt x="1687" y="2579"/>
                  <a:pt x="1918" y="2625"/>
                </a:cubicBezTo>
                <a:cubicBezTo>
                  <a:pt x="2403" y="2741"/>
                  <a:pt x="2726" y="2880"/>
                  <a:pt x="3050" y="3087"/>
                </a:cubicBezTo>
                <a:cubicBezTo>
                  <a:pt x="3188" y="3180"/>
                  <a:pt x="3466" y="3365"/>
                  <a:pt x="3697" y="3480"/>
                </a:cubicBezTo>
                <a:cubicBezTo>
                  <a:pt x="4667" y="3942"/>
                  <a:pt x="5152" y="4173"/>
                  <a:pt x="5152" y="4196"/>
                </a:cubicBezTo>
                <a:cubicBezTo>
                  <a:pt x="5152" y="4196"/>
                  <a:pt x="5014" y="4173"/>
                  <a:pt x="4829" y="4127"/>
                </a:cubicBezTo>
                <a:cubicBezTo>
                  <a:pt x="4367" y="4058"/>
                  <a:pt x="4020" y="3988"/>
                  <a:pt x="3466" y="3965"/>
                </a:cubicBezTo>
                <a:cubicBezTo>
                  <a:pt x="2888" y="3942"/>
                  <a:pt x="2541" y="3850"/>
                  <a:pt x="2079" y="3619"/>
                </a:cubicBezTo>
                <a:cubicBezTo>
                  <a:pt x="1825" y="3503"/>
                  <a:pt x="1802" y="3480"/>
                  <a:pt x="1571" y="3157"/>
                </a:cubicBezTo>
                <a:cubicBezTo>
                  <a:pt x="1340" y="2833"/>
                  <a:pt x="1017" y="2348"/>
                  <a:pt x="1017" y="2279"/>
                </a:cubicBezTo>
                <a:close/>
                <a:moveTo>
                  <a:pt x="3482" y="1142"/>
                </a:moveTo>
                <a:cubicBezTo>
                  <a:pt x="3551" y="1142"/>
                  <a:pt x="3838" y="1205"/>
                  <a:pt x="4159" y="1285"/>
                </a:cubicBezTo>
                <a:cubicBezTo>
                  <a:pt x="5060" y="1470"/>
                  <a:pt x="5268" y="1539"/>
                  <a:pt x="5383" y="1678"/>
                </a:cubicBezTo>
                <a:cubicBezTo>
                  <a:pt x="5868" y="2233"/>
                  <a:pt x="6469" y="3134"/>
                  <a:pt x="6885" y="3896"/>
                </a:cubicBezTo>
                <a:cubicBezTo>
                  <a:pt x="7093" y="4312"/>
                  <a:pt x="7555" y="5121"/>
                  <a:pt x="7694" y="5305"/>
                </a:cubicBezTo>
                <a:cubicBezTo>
                  <a:pt x="7711" y="5331"/>
                  <a:pt x="7715" y="5344"/>
                  <a:pt x="7702" y="5344"/>
                </a:cubicBezTo>
                <a:cubicBezTo>
                  <a:pt x="7679" y="5344"/>
                  <a:pt x="7607" y="5308"/>
                  <a:pt x="7463" y="5236"/>
                </a:cubicBezTo>
                <a:cubicBezTo>
                  <a:pt x="7116" y="5028"/>
                  <a:pt x="6631" y="4705"/>
                  <a:pt x="6330" y="4589"/>
                </a:cubicBezTo>
                <a:cubicBezTo>
                  <a:pt x="6099" y="4474"/>
                  <a:pt x="5730" y="4058"/>
                  <a:pt x="5314" y="3457"/>
                </a:cubicBezTo>
                <a:cubicBezTo>
                  <a:pt x="4736" y="2625"/>
                  <a:pt x="4089" y="1724"/>
                  <a:pt x="3766" y="1447"/>
                </a:cubicBezTo>
                <a:cubicBezTo>
                  <a:pt x="3581" y="1262"/>
                  <a:pt x="3443" y="1147"/>
                  <a:pt x="3466" y="1147"/>
                </a:cubicBezTo>
                <a:cubicBezTo>
                  <a:pt x="3466" y="1144"/>
                  <a:pt x="3471" y="1142"/>
                  <a:pt x="3482" y="1142"/>
                </a:cubicBezTo>
                <a:close/>
                <a:moveTo>
                  <a:pt x="1985" y="3757"/>
                </a:moveTo>
                <a:cubicBezTo>
                  <a:pt x="2001" y="3757"/>
                  <a:pt x="2052" y="3782"/>
                  <a:pt x="2172" y="3827"/>
                </a:cubicBezTo>
                <a:cubicBezTo>
                  <a:pt x="2287" y="3850"/>
                  <a:pt x="2518" y="3942"/>
                  <a:pt x="2703" y="3988"/>
                </a:cubicBezTo>
                <a:cubicBezTo>
                  <a:pt x="2934" y="4058"/>
                  <a:pt x="3119" y="4081"/>
                  <a:pt x="3512" y="4104"/>
                </a:cubicBezTo>
                <a:cubicBezTo>
                  <a:pt x="4020" y="4127"/>
                  <a:pt x="4367" y="4196"/>
                  <a:pt x="4713" y="4243"/>
                </a:cubicBezTo>
                <a:cubicBezTo>
                  <a:pt x="5245" y="4358"/>
                  <a:pt x="5822" y="4497"/>
                  <a:pt x="5984" y="4589"/>
                </a:cubicBezTo>
                <a:cubicBezTo>
                  <a:pt x="6402" y="4787"/>
                  <a:pt x="7491" y="5426"/>
                  <a:pt x="7414" y="5426"/>
                </a:cubicBezTo>
                <a:cubicBezTo>
                  <a:pt x="7410" y="5426"/>
                  <a:pt x="7403" y="5424"/>
                  <a:pt x="7393" y="5421"/>
                </a:cubicBezTo>
                <a:cubicBezTo>
                  <a:pt x="7231" y="5375"/>
                  <a:pt x="6492" y="5352"/>
                  <a:pt x="5406" y="5352"/>
                </a:cubicBezTo>
                <a:cubicBezTo>
                  <a:pt x="4113" y="5352"/>
                  <a:pt x="3905" y="5305"/>
                  <a:pt x="3443" y="5144"/>
                </a:cubicBezTo>
                <a:cubicBezTo>
                  <a:pt x="3235" y="5074"/>
                  <a:pt x="3188" y="5028"/>
                  <a:pt x="2911" y="4797"/>
                </a:cubicBezTo>
                <a:cubicBezTo>
                  <a:pt x="2680" y="4566"/>
                  <a:pt x="2334" y="4196"/>
                  <a:pt x="1987" y="3781"/>
                </a:cubicBezTo>
                <a:cubicBezTo>
                  <a:pt x="1979" y="3764"/>
                  <a:pt x="1976" y="3757"/>
                  <a:pt x="1985" y="3757"/>
                </a:cubicBezTo>
                <a:close/>
                <a:moveTo>
                  <a:pt x="17724" y="1905"/>
                </a:moveTo>
                <a:cubicBezTo>
                  <a:pt x="17730" y="1905"/>
                  <a:pt x="17735" y="1915"/>
                  <a:pt x="17744" y="1932"/>
                </a:cubicBezTo>
                <a:cubicBezTo>
                  <a:pt x="17767" y="2002"/>
                  <a:pt x="17882" y="2163"/>
                  <a:pt x="17975" y="2371"/>
                </a:cubicBezTo>
                <a:lnTo>
                  <a:pt x="18183" y="2741"/>
                </a:lnTo>
                <a:lnTo>
                  <a:pt x="18113" y="2903"/>
                </a:lnTo>
                <a:cubicBezTo>
                  <a:pt x="18090" y="2972"/>
                  <a:pt x="17744" y="3526"/>
                  <a:pt x="17374" y="4104"/>
                </a:cubicBezTo>
                <a:cubicBezTo>
                  <a:pt x="16616" y="5230"/>
                  <a:pt x="16330" y="5649"/>
                  <a:pt x="16291" y="5649"/>
                </a:cubicBezTo>
                <a:cubicBezTo>
                  <a:pt x="16286" y="5649"/>
                  <a:pt x="16285" y="5642"/>
                  <a:pt x="16288" y="5629"/>
                </a:cubicBezTo>
                <a:cubicBezTo>
                  <a:pt x="16334" y="5513"/>
                  <a:pt x="16473" y="4566"/>
                  <a:pt x="16519" y="4243"/>
                </a:cubicBezTo>
                <a:cubicBezTo>
                  <a:pt x="16565" y="4081"/>
                  <a:pt x="16588" y="3896"/>
                  <a:pt x="16612" y="3827"/>
                </a:cubicBezTo>
                <a:cubicBezTo>
                  <a:pt x="16635" y="3734"/>
                  <a:pt x="16843" y="3480"/>
                  <a:pt x="17027" y="3203"/>
                </a:cubicBezTo>
                <a:cubicBezTo>
                  <a:pt x="17397" y="2718"/>
                  <a:pt x="17651" y="2279"/>
                  <a:pt x="17674" y="2025"/>
                </a:cubicBezTo>
                <a:cubicBezTo>
                  <a:pt x="17704" y="1937"/>
                  <a:pt x="17714" y="1905"/>
                  <a:pt x="17724" y="1905"/>
                </a:cubicBezTo>
                <a:close/>
                <a:moveTo>
                  <a:pt x="5535" y="1669"/>
                </a:moveTo>
                <a:cubicBezTo>
                  <a:pt x="5584" y="1669"/>
                  <a:pt x="5668" y="1690"/>
                  <a:pt x="5753" y="1724"/>
                </a:cubicBezTo>
                <a:cubicBezTo>
                  <a:pt x="5984" y="1817"/>
                  <a:pt x="6307" y="2048"/>
                  <a:pt x="6561" y="2302"/>
                </a:cubicBezTo>
                <a:cubicBezTo>
                  <a:pt x="6908" y="2695"/>
                  <a:pt x="7463" y="3550"/>
                  <a:pt x="7948" y="4566"/>
                </a:cubicBezTo>
                <a:cubicBezTo>
                  <a:pt x="8202" y="5097"/>
                  <a:pt x="8502" y="5606"/>
                  <a:pt x="8548" y="5721"/>
                </a:cubicBezTo>
                <a:cubicBezTo>
                  <a:pt x="8641" y="5837"/>
                  <a:pt x="8710" y="5929"/>
                  <a:pt x="8710" y="5952"/>
                </a:cubicBezTo>
                <a:cubicBezTo>
                  <a:pt x="8710" y="5952"/>
                  <a:pt x="8595" y="5906"/>
                  <a:pt x="8433" y="5814"/>
                </a:cubicBezTo>
                <a:cubicBezTo>
                  <a:pt x="8017" y="5513"/>
                  <a:pt x="7717" y="5097"/>
                  <a:pt x="7116" y="3988"/>
                </a:cubicBezTo>
                <a:cubicBezTo>
                  <a:pt x="6654" y="3134"/>
                  <a:pt x="6169" y="2371"/>
                  <a:pt x="5730" y="1932"/>
                </a:cubicBezTo>
                <a:cubicBezTo>
                  <a:pt x="5591" y="1794"/>
                  <a:pt x="5499" y="1678"/>
                  <a:pt x="5499" y="1678"/>
                </a:cubicBezTo>
                <a:cubicBezTo>
                  <a:pt x="5505" y="1672"/>
                  <a:pt x="5518" y="1669"/>
                  <a:pt x="5535" y="1669"/>
                </a:cubicBezTo>
                <a:close/>
                <a:moveTo>
                  <a:pt x="16011" y="2856"/>
                </a:moveTo>
                <a:lnTo>
                  <a:pt x="16057" y="3041"/>
                </a:lnTo>
                <a:cubicBezTo>
                  <a:pt x="16034" y="3087"/>
                  <a:pt x="16126" y="3388"/>
                  <a:pt x="16219" y="3642"/>
                </a:cubicBezTo>
                <a:lnTo>
                  <a:pt x="16357" y="4104"/>
                </a:lnTo>
                <a:lnTo>
                  <a:pt x="16219" y="5028"/>
                </a:lnTo>
                <a:lnTo>
                  <a:pt x="16057" y="5952"/>
                </a:lnTo>
                <a:lnTo>
                  <a:pt x="15988" y="5744"/>
                </a:lnTo>
                <a:cubicBezTo>
                  <a:pt x="15826" y="5444"/>
                  <a:pt x="15549" y="4358"/>
                  <a:pt x="15549" y="4196"/>
                </a:cubicBezTo>
                <a:cubicBezTo>
                  <a:pt x="15549" y="4081"/>
                  <a:pt x="15595" y="3873"/>
                  <a:pt x="15780" y="3434"/>
                </a:cubicBezTo>
                <a:lnTo>
                  <a:pt x="16011" y="2856"/>
                </a:lnTo>
                <a:close/>
                <a:moveTo>
                  <a:pt x="3466" y="5259"/>
                </a:moveTo>
                <a:cubicBezTo>
                  <a:pt x="3535" y="5259"/>
                  <a:pt x="3627" y="5282"/>
                  <a:pt x="3697" y="5328"/>
                </a:cubicBezTo>
                <a:cubicBezTo>
                  <a:pt x="4020" y="5444"/>
                  <a:pt x="4551" y="5467"/>
                  <a:pt x="5545" y="5467"/>
                </a:cubicBezTo>
                <a:cubicBezTo>
                  <a:pt x="7047" y="5467"/>
                  <a:pt x="7694" y="5560"/>
                  <a:pt x="8086" y="5814"/>
                </a:cubicBezTo>
                <a:lnTo>
                  <a:pt x="8294" y="5952"/>
                </a:lnTo>
                <a:lnTo>
                  <a:pt x="7763" y="5952"/>
                </a:lnTo>
                <a:cubicBezTo>
                  <a:pt x="7486" y="5952"/>
                  <a:pt x="6931" y="5975"/>
                  <a:pt x="6561" y="6022"/>
                </a:cubicBezTo>
                <a:cubicBezTo>
                  <a:pt x="6146" y="6048"/>
                  <a:pt x="5785" y="6061"/>
                  <a:pt x="5477" y="6061"/>
                </a:cubicBezTo>
                <a:cubicBezTo>
                  <a:pt x="4964" y="6061"/>
                  <a:pt x="4598" y="6024"/>
                  <a:pt x="4367" y="5952"/>
                </a:cubicBezTo>
                <a:cubicBezTo>
                  <a:pt x="4228" y="5906"/>
                  <a:pt x="3789" y="5606"/>
                  <a:pt x="3558" y="5375"/>
                </a:cubicBezTo>
                <a:cubicBezTo>
                  <a:pt x="3466" y="5282"/>
                  <a:pt x="3443" y="5259"/>
                  <a:pt x="3466" y="5259"/>
                </a:cubicBezTo>
                <a:close/>
                <a:moveTo>
                  <a:pt x="7821" y="6077"/>
                </a:moveTo>
                <a:cubicBezTo>
                  <a:pt x="7988" y="6077"/>
                  <a:pt x="8150" y="6082"/>
                  <a:pt x="8294" y="6091"/>
                </a:cubicBezTo>
                <a:lnTo>
                  <a:pt x="8595" y="6137"/>
                </a:lnTo>
                <a:lnTo>
                  <a:pt x="9241" y="6622"/>
                </a:lnTo>
                <a:cubicBezTo>
                  <a:pt x="9634" y="6900"/>
                  <a:pt x="9981" y="7177"/>
                  <a:pt x="10050" y="7223"/>
                </a:cubicBezTo>
                <a:lnTo>
                  <a:pt x="10166" y="7339"/>
                </a:lnTo>
                <a:lnTo>
                  <a:pt x="7278" y="7339"/>
                </a:lnTo>
                <a:lnTo>
                  <a:pt x="7047" y="7246"/>
                </a:lnTo>
                <a:cubicBezTo>
                  <a:pt x="6423" y="7015"/>
                  <a:pt x="6053" y="6853"/>
                  <a:pt x="5429" y="6553"/>
                </a:cubicBezTo>
                <a:cubicBezTo>
                  <a:pt x="5060" y="6391"/>
                  <a:pt x="4713" y="6206"/>
                  <a:pt x="4690" y="6183"/>
                </a:cubicBezTo>
                <a:cubicBezTo>
                  <a:pt x="4649" y="6156"/>
                  <a:pt x="4633" y="6145"/>
                  <a:pt x="4658" y="6145"/>
                </a:cubicBezTo>
                <a:cubicBezTo>
                  <a:pt x="4676" y="6145"/>
                  <a:pt x="4716" y="6151"/>
                  <a:pt x="4783" y="6160"/>
                </a:cubicBezTo>
                <a:cubicBezTo>
                  <a:pt x="4859" y="6170"/>
                  <a:pt x="5177" y="6175"/>
                  <a:pt x="5554" y="6175"/>
                </a:cubicBezTo>
                <a:cubicBezTo>
                  <a:pt x="6086" y="6175"/>
                  <a:pt x="6734" y="6164"/>
                  <a:pt x="6977" y="6137"/>
                </a:cubicBezTo>
                <a:cubicBezTo>
                  <a:pt x="7226" y="6093"/>
                  <a:pt x="7531" y="6077"/>
                  <a:pt x="7821" y="6077"/>
                </a:cubicBezTo>
                <a:close/>
                <a:moveTo>
                  <a:pt x="6319" y="1945"/>
                </a:moveTo>
                <a:cubicBezTo>
                  <a:pt x="6360" y="1945"/>
                  <a:pt x="6524" y="2015"/>
                  <a:pt x="6862" y="2163"/>
                </a:cubicBezTo>
                <a:cubicBezTo>
                  <a:pt x="7324" y="2371"/>
                  <a:pt x="8086" y="2810"/>
                  <a:pt x="8502" y="3064"/>
                </a:cubicBezTo>
                <a:cubicBezTo>
                  <a:pt x="8733" y="3203"/>
                  <a:pt x="8779" y="3272"/>
                  <a:pt x="8895" y="3457"/>
                </a:cubicBezTo>
                <a:cubicBezTo>
                  <a:pt x="9103" y="3827"/>
                  <a:pt x="9311" y="4335"/>
                  <a:pt x="9542" y="4982"/>
                </a:cubicBezTo>
                <a:cubicBezTo>
                  <a:pt x="9750" y="5513"/>
                  <a:pt x="10443" y="7131"/>
                  <a:pt x="10582" y="7362"/>
                </a:cubicBezTo>
                <a:lnTo>
                  <a:pt x="10628" y="7477"/>
                </a:lnTo>
                <a:lnTo>
                  <a:pt x="10466" y="7339"/>
                </a:lnTo>
                <a:cubicBezTo>
                  <a:pt x="10350" y="7246"/>
                  <a:pt x="10166" y="7107"/>
                  <a:pt x="10050" y="7015"/>
                </a:cubicBezTo>
                <a:cubicBezTo>
                  <a:pt x="9935" y="6923"/>
                  <a:pt x="9680" y="6738"/>
                  <a:pt x="9519" y="6576"/>
                </a:cubicBezTo>
                <a:cubicBezTo>
                  <a:pt x="9334" y="6437"/>
                  <a:pt x="9126" y="6299"/>
                  <a:pt x="9080" y="6230"/>
                </a:cubicBezTo>
                <a:cubicBezTo>
                  <a:pt x="8872" y="5998"/>
                  <a:pt x="8525" y="5467"/>
                  <a:pt x="8086" y="4566"/>
                </a:cubicBezTo>
                <a:cubicBezTo>
                  <a:pt x="7463" y="3295"/>
                  <a:pt x="6862" y="2394"/>
                  <a:pt x="6400" y="2048"/>
                </a:cubicBezTo>
                <a:cubicBezTo>
                  <a:pt x="6323" y="1981"/>
                  <a:pt x="6290" y="1945"/>
                  <a:pt x="6319" y="1945"/>
                </a:cubicBezTo>
                <a:close/>
                <a:moveTo>
                  <a:pt x="9057" y="7523"/>
                </a:moveTo>
                <a:cubicBezTo>
                  <a:pt x="10235" y="7523"/>
                  <a:pt x="10374" y="7523"/>
                  <a:pt x="10466" y="7570"/>
                </a:cubicBezTo>
                <a:cubicBezTo>
                  <a:pt x="10512" y="7593"/>
                  <a:pt x="10605" y="7685"/>
                  <a:pt x="10674" y="7754"/>
                </a:cubicBezTo>
                <a:lnTo>
                  <a:pt x="10789" y="7870"/>
                </a:lnTo>
                <a:lnTo>
                  <a:pt x="10397" y="7870"/>
                </a:lnTo>
                <a:cubicBezTo>
                  <a:pt x="10212" y="7870"/>
                  <a:pt x="9819" y="7893"/>
                  <a:pt x="9542" y="7916"/>
                </a:cubicBezTo>
                <a:lnTo>
                  <a:pt x="9057" y="7985"/>
                </a:lnTo>
                <a:lnTo>
                  <a:pt x="8410" y="7754"/>
                </a:lnTo>
                <a:lnTo>
                  <a:pt x="7786" y="7523"/>
                </a:lnTo>
                <a:close/>
                <a:moveTo>
                  <a:pt x="9019" y="3401"/>
                </a:moveTo>
                <a:cubicBezTo>
                  <a:pt x="9073" y="3455"/>
                  <a:pt x="9339" y="3667"/>
                  <a:pt x="9519" y="3827"/>
                </a:cubicBezTo>
                <a:cubicBezTo>
                  <a:pt x="9565" y="3873"/>
                  <a:pt x="9680" y="3988"/>
                  <a:pt x="9704" y="4081"/>
                </a:cubicBezTo>
                <a:cubicBezTo>
                  <a:pt x="9819" y="4243"/>
                  <a:pt x="10027" y="4820"/>
                  <a:pt x="10350" y="5675"/>
                </a:cubicBezTo>
                <a:cubicBezTo>
                  <a:pt x="10813" y="6969"/>
                  <a:pt x="10928" y="7292"/>
                  <a:pt x="11159" y="7754"/>
                </a:cubicBezTo>
                <a:lnTo>
                  <a:pt x="11390" y="8170"/>
                </a:lnTo>
                <a:lnTo>
                  <a:pt x="11390" y="8170"/>
                </a:lnTo>
                <a:lnTo>
                  <a:pt x="11252" y="8032"/>
                </a:lnTo>
                <a:cubicBezTo>
                  <a:pt x="11044" y="7824"/>
                  <a:pt x="10789" y="7454"/>
                  <a:pt x="10628" y="7131"/>
                </a:cubicBezTo>
                <a:cubicBezTo>
                  <a:pt x="10374" y="6553"/>
                  <a:pt x="9865" y="5375"/>
                  <a:pt x="9704" y="4913"/>
                </a:cubicBezTo>
                <a:cubicBezTo>
                  <a:pt x="9542" y="4427"/>
                  <a:pt x="9288" y="3850"/>
                  <a:pt x="9103" y="3550"/>
                </a:cubicBezTo>
                <a:cubicBezTo>
                  <a:pt x="9069" y="3481"/>
                  <a:pt x="9034" y="3425"/>
                  <a:pt x="9019" y="3401"/>
                </a:cubicBezTo>
                <a:close/>
                <a:moveTo>
                  <a:pt x="10515" y="8023"/>
                </a:moveTo>
                <a:cubicBezTo>
                  <a:pt x="10655" y="8023"/>
                  <a:pt x="10772" y="8026"/>
                  <a:pt x="10836" y="8032"/>
                </a:cubicBezTo>
                <a:cubicBezTo>
                  <a:pt x="10974" y="8055"/>
                  <a:pt x="11044" y="8101"/>
                  <a:pt x="11552" y="8609"/>
                </a:cubicBezTo>
                <a:lnTo>
                  <a:pt x="12129" y="9164"/>
                </a:lnTo>
                <a:lnTo>
                  <a:pt x="11875" y="9048"/>
                </a:lnTo>
                <a:cubicBezTo>
                  <a:pt x="11483" y="8863"/>
                  <a:pt x="10628" y="8517"/>
                  <a:pt x="10004" y="8286"/>
                </a:cubicBezTo>
                <a:cubicBezTo>
                  <a:pt x="9680" y="8170"/>
                  <a:pt x="9449" y="8101"/>
                  <a:pt x="9449" y="8101"/>
                </a:cubicBezTo>
                <a:cubicBezTo>
                  <a:pt x="9467" y="8049"/>
                  <a:pt x="10095" y="8023"/>
                  <a:pt x="10515" y="8023"/>
                </a:cubicBezTo>
                <a:close/>
                <a:moveTo>
                  <a:pt x="24721" y="6900"/>
                </a:moveTo>
                <a:cubicBezTo>
                  <a:pt x="24767" y="6900"/>
                  <a:pt x="24790" y="7061"/>
                  <a:pt x="24813" y="7200"/>
                </a:cubicBezTo>
                <a:cubicBezTo>
                  <a:pt x="24906" y="7685"/>
                  <a:pt x="24883" y="8170"/>
                  <a:pt x="24744" y="8702"/>
                </a:cubicBezTo>
                <a:cubicBezTo>
                  <a:pt x="24698" y="8933"/>
                  <a:pt x="24628" y="9164"/>
                  <a:pt x="24628" y="9187"/>
                </a:cubicBezTo>
                <a:cubicBezTo>
                  <a:pt x="24628" y="9203"/>
                  <a:pt x="24628" y="9230"/>
                  <a:pt x="24621" y="9230"/>
                </a:cubicBezTo>
                <a:cubicBezTo>
                  <a:pt x="24617" y="9230"/>
                  <a:pt x="24613" y="9224"/>
                  <a:pt x="24605" y="9210"/>
                </a:cubicBezTo>
                <a:cubicBezTo>
                  <a:pt x="24582" y="9187"/>
                  <a:pt x="24351" y="8447"/>
                  <a:pt x="24282" y="8170"/>
                </a:cubicBezTo>
                <a:lnTo>
                  <a:pt x="24259" y="7985"/>
                </a:lnTo>
                <a:lnTo>
                  <a:pt x="24397" y="7662"/>
                </a:lnTo>
                <a:cubicBezTo>
                  <a:pt x="24490" y="7477"/>
                  <a:pt x="24605" y="7246"/>
                  <a:pt x="24628" y="7107"/>
                </a:cubicBezTo>
                <a:cubicBezTo>
                  <a:pt x="24698" y="6992"/>
                  <a:pt x="24721" y="6900"/>
                  <a:pt x="24721" y="6900"/>
                </a:cubicBezTo>
                <a:close/>
                <a:moveTo>
                  <a:pt x="10004" y="4334"/>
                </a:moveTo>
                <a:cubicBezTo>
                  <a:pt x="10022" y="4334"/>
                  <a:pt x="10493" y="4919"/>
                  <a:pt x="10697" y="5236"/>
                </a:cubicBezTo>
                <a:cubicBezTo>
                  <a:pt x="10974" y="5675"/>
                  <a:pt x="11321" y="6299"/>
                  <a:pt x="11529" y="6738"/>
                </a:cubicBezTo>
                <a:cubicBezTo>
                  <a:pt x="11667" y="7015"/>
                  <a:pt x="12106" y="8216"/>
                  <a:pt x="12106" y="8263"/>
                </a:cubicBezTo>
                <a:cubicBezTo>
                  <a:pt x="12106" y="8263"/>
                  <a:pt x="12199" y="8494"/>
                  <a:pt x="12291" y="8748"/>
                </a:cubicBezTo>
                <a:cubicBezTo>
                  <a:pt x="12384" y="9025"/>
                  <a:pt x="12453" y="9256"/>
                  <a:pt x="12453" y="9256"/>
                </a:cubicBezTo>
                <a:lnTo>
                  <a:pt x="12245" y="9048"/>
                </a:lnTo>
                <a:cubicBezTo>
                  <a:pt x="12129" y="8933"/>
                  <a:pt x="12060" y="8817"/>
                  <a:pt x="12060" y="8817"/>
                </a:cubicBezTo>
                <a:cubicBezTo>
                  <a:pt x="12060" y="8817"/>
                  <a:pt x="11991" y="8725"/>
                  <a:pt x="11898" y="8609"/>
                </a:cubicBezTo>
                <a:cubicBezTo>
                  <a:pt x="11714" y="8355"/>
                  <a:pt x="11644" y="8263"/>
                  <a:pt x="11367" y="7754"/>
                </a:cubicBezTo>
                <a:cubicBezTo>
                  <a:pt x="11205" y="7454"/>
                  <a:pt x="11020" y="7015"/>
                  <a:pt x="10859" y="6622"/>
                </a:cubicBezTo>
                <a:cubicBezTo>
                  <a:pt x="10720" y="6253"/>
                  <a:pt x="10512" y="5698"/>
                  <a:pt x="10397" y="5375"/>
                </a:cubicBezTo>
                <a:cubicBezTo>
                  <a:pt x="10281" y="5051"/>
                  <a:pt x="10143" y="4682"/>
                  <a:pt x="10096" y="4566"/>
                </a:cubicBezTo>
                <a:cubicBezTo>
                  <a:pt x="10027" y="4451"/>
                  <a:pt x="10004" y="4335"/>
                  <a:pt x="10004" y="4335"/>
                </a:cubicBezTo>
                <a:cubicBezTo>
                  <a:pt x="10004" y="4335"/>
                  <a:pt x="10004" y="4334"/>
                  <a:pt x="10004" y="4334"/>
                </a:cubicBezTo>
                <a:close/>
                <a:moveTo>
                  <a:pt x="15364" y="4358"/>
                </a:moveTo>
                <a:lnTo>
                  <a:pt x="15456" y="4705"/>
                </a:lnTo>
                <a:cubicBezTo>
                  <a:pt x="15526" y="4890"/>
                  <a:pt x="15572" y="5167"/>
                  <a:pt x="15641" y="5328"/>
                </a:cubicBezTo>
                <a:cubicBezTo>
                  <a:pt x="15687" y="5467"/>
                  <a:pt x="15780" y="5744"/>
                  <a:pt x="15872" y="5929"/>
                </a:cubicBezTo>
                <a:cubicBezTo>
                  <a:pt x="15988" y="6206"/>
                  <a:pt x="15988" y="6276"/>
                  <a:pt x="15942" y="6391"/>
                </a:cubicBezTo>
                <a:cubicBezTo>
                  <a:pt x="15803" y="6992"/>
                  <a:pt x="15687" y="7985"/>
                  <a:pt x="15595" y="9071"/>
                </a:cubicBezTo>
                <a:lnTo>
                  <a:pt x="15572" y="9372"/>
                </a:lnTo>
                <a:lnTo>
                  <a:pt x="15410" y="9071"/>
                </a:lnTo>
                <a:cubicBezTo>
                  <a:pt x="15202" y="8679"/>
                  <a:pt x="14786" y="7662"/>
                  <a:pt x="14763" y="7477"/>
                </a:cubicBezTo>
                <a:cubicBezTo>
                  <a:pt x="14717" y="7084"/>
                  <a:pt x="14948" y="5860"/>
                  <a:pt x="15248" y="4797"/>
                </a:cubicBezTo>
                <a:lnTo>
                  <a:pt x="15364" y="4358"/>
                </a:lnTo>
                <a:close/>
                <a:moveTo>
                  <a:pt x="19384" y="9464"/>
                </a:moveTo>
                <a:lnTo>
                  <a:pt x="19384" y="9464"/>
                </a:lnTo>
                <a:cubicBezTo>
                  <a:pt x="19378" y="9466"/>
                  <a:pt x="19373" y="9469"/>
                  <a:pt x="19368" y="9472"/>
                </a:cubicBezTo>
                <a:lnTo>
                  <a:pt x="19368" y="9472"/>
                </a:lnTo>
                <a:cubicBezTo>
                  <a:pt x="19374" y="9467"/>
                  <a:pt x="19380" y="9464"/>
                  <a:pt x="19384" y="9464"/>
                </a:cubicBezTo>
                <a:close/>
                <a:moveTo>
                  <a:pt x="18231" y="2895"/>
                </a:moveTo>
                <a:cubicBezTo>
                  <a:pt x="18249" y="2895"/>
                  <a:pt x="18294" y="2973"/>
                  <a:pt x="18367" y="3134"/>
                </a:cubicBezTo>
                <a:cubicBezTo>
                  <a:pt x="18598" y="3457"/>
                  <a:pt x="18691" y="3734"/>
                  <a:pt x="18876" y="4173"/>
                </a:cubicBezTo>
                <a:lnTo>
                  <a:pt x="19014" y="4566"/>
                </a:lnTo>
                <a:lnTo>
                  <a:pt x="18945" y="4774"/>
                </a:lnTo>
                <a:cubicBezTo>
                  <a:pt x="18806" y="5282"/>
                  <a:pt x="18298" y="6137"/>
                  <a:pt x="17559" y="6969"/>
                </a:cubicBezTo>
                <a:cubicBezTo>
                  <a:pt x="16912" y="7708"/>
                  <a:pt x="16404" y="8378"/>
                  <a:pt x="16173" y="8840"/>
                </a:cubicBezTo>
                <a:cubicBezTo>
                  <a:pt x="16057" y="9071"/>
                  <a:pt x="15918" y="9302"/>
                  <a:pt x="15849" y="9395"/>
                </a:cubicBezTo>
                <a:lnTo>
                  <a:pt x="15780" y="9533"/>
                </a:lnTo>
                <a:lnTo>
                  <a:pt x="15803" y="9279"/>
                </a:lnTo>
                <a:cubicBezTo>
                  <a:pt x="15895" y="8009"/>
                  <a:pt x="15942" y="7546"/>
                  <a:pt x="16149" y="6530"/>
                </a:cubicBezTo>
                <a:lnTo>
                  <a:pt x="16242" y="6068"/>
                </a:lnTo>
                <a:lnTo>
                  <a:pt x="16588" y="5583"/>
                </a:lnTo>
                <a:cubicBezTo>
                  <a:pt x="17443" y="4358"/>
                  <a:pt x="18229" y="3157"/>
                  <a:pt x="18229" y="2972"/>
                </a:cubicBezTo>
                <a:cubicBezTo>
                  <a:pt x="18220" y="2921"/>
                  <a:pt x="18221" y="2895"/>
                  <a:pt x="18231" y="2895"/>
                </a:cubicBezTo>
                <a:close/>
                <a:moveTo>
                  <a:pt x="24998" y="7339"/>
                </a:moveTo>
                <a:cubicBezTo>
                  <a:pt x="24998" y="7339"/>
                  <a:pt x="25067" y="7593"/>
                  <a:pt x="25160" y="7916"/>
                </a:cubicBezTo>
                <a:cubicBezTo>
                  <a:pt x="25252" y="8240"/>
                  <a:pt x="25345" y="8517"/>
                  <a:pt x="25345" y="8563"/>
                </a:cubicBezTo>
                <a:cubicBezTo>
                  <a:pt x="25345" y="8679"/>
                  <a:pt x="25137" y="9094"/>
                  <a:pt x="24906" y="9441"/>
                </a:cubicBezTo>
                <a:cubicBezTo>
                  <a:pt x="24790" y="9626"/>
                  <a:pt x="24698" y="9741"/>
                  <a:pt x="24698" y="9741"/>
                </a:cubicBezTo>
                <a:cubicBezTo>
                  <a:pt x="24698" y="9741"/>
                  <a:pt x="24721" y="9533"/>
                  <a:pt x="24813" y="9302"/>
                </a:cubicBezTo>
                <a:cubicBezTo>
                  <a:pt x="24952" y="8817"/>
                  <a:pt x="25021" y="8286"/>
                  <a:pt x="24998" y="7754"/>
                </a:cubicBezTo>
                <a:lnTo>
                  <a:pt x="24998" y="7339"/>
                </a:lnTo>
                <a:close/>
                <a:moveTo>
                  <a:pt x="24213" y="8190"/>
                </a:moveTo>
                <a:cubicBezTo>
                  <a:pt x="24217" y="8190"/>
                  <a:pt x="24238" y="8296"/>
                  <a:pt x="24259" y="8401"/>
                </a:cubicBezTo>
                <a:cubicBezTo>
                  <a:pt x="24305" y="8517"/>
                  <a:pt x="24374" y="8817"/>
                  <a:pt x="24444" y="9071"/>
                </a:cubicBezTo>
                <a:lnTo>
                  <a:pt x="24582" y="9510"/>
                </a:lnTo>
                <a:lnTo>
                  <a:pt x="24513" y="9834"/>
                </a:lnTo>
                <a:cubicBezTo>
                  <a:pt x="24490" y="9995"/>
                  <a:pt x="24467" y="10134"/>
                  <a:pt x="24444" y="10180"/>
                </a:cubicBezTo>
                <a:cubicBezTo>
                  <a:pt x="24443" y="10181"/>
                  <a:pt x="24443" y="10181"/>
                  <a:pt x="24443" y="10181"/>
                </a:cubicBezTo>
                <a:cubicBezTo>
                  <a:pt x="24411" y="10181"/>
                  <a:pt x="24027" y="9253"/>
                  <a:pt x="23935" y="8979"/>
                </a:cubicBezTo>
                <a:lnTo>
                  <a:pt x="23889" y="8817"/>
                </a:lnTo>
                <a:lnTo>
                  <a:pt x="24028" y="8494"/>
                </a:lnTo>
                <a:cubicBezTo>
                  <a:pt x="24113" y="8322"/>
                  <a:pt x="24159" y="8191"/>
                  <a:pt x="24202" y="8191"/>
                </a:cubicBezTo>
                <a:cubicBezTo>
                  <a:pt x="24206" y="8191"/>
                  <a:pt x="24209" y="8192"/>
                  <a:pt x="24213" y="8193"/>
                </a:cubicBezTo>
                <a:cubicBezTo>
                  <a:pt x="24213" y="8191"/>
                  <a:pt x="24213" y="8190"/>
                  <a:pt x="24213" y="8190"/>
                </a:cubicBezTo>
                <a:close/>
                <a:moveTo>
                  <a:pt x="14706" y="7810"/>
                </a:moveTo>
                <a:cubicBezTo>
                  <a:pt x="14713" y="7810"/>
                  <a:pt x="14723" y="7815"/>
                  <a:pt x="14740" y="7824"/>
                </a:cubicBezTo>
                <a:cubicBezTo>
                  <a:pt x="14763" y="7893"/>
                  <a:pt x="14856" y="8101"/>
                  <a:pt x="14902" y="8332"/>
                </a:cubicBezTo>
                <a:cubicBezTo>
                  <a:pt x="14994" y="8517"/>
                  <a:pt x="15179" y="8933"/>
                  <a:pt x="15318" y="9187"/>
                </a:cubicBezTo>
                <a:lnTo>
                  <a:pt x="15549" y="9649"/>
                </a:lnTo>
                <a:lnTo>
                  <a:pt x="15526" y="9995"/>
                </a:lnTo>
                <a:lnTo>
                  <a:pt x="15479" y="10342"/>
                </a:lnTo>
                <a:lnTo>
                  <a:pt x="15272" y="9972"/>
                </a:lnTo>
                <a:cubicBezTo>
                  <a:pt x="15179" y="9764"/>
                  <a:pt x="14994" y="9441"/>
                  <a:pt x="14902" y="9256"/>
                </a:cubicBezTo>
                <a:cubicBezTo>
                  <a:pt x="14694" y="8910"/>
                  <a:pt x="14694" y="8910"/>
                  <a:pt x="14671" y="8563"/>
                </a:cubicBezTo>
                <a:cubicBezTo>
                  <a:pt x="14671" y="8355"/>
                  <a:pt x="14648" y="8147"/>
                  <a:pt x="14671" y="8055"/>
                </a:cubicBezTo>
                <a:cubicBezTo>
                  <a:pt x="14671" y="7985"/>
                  <a:pt x="14694" y="7893"/>
                  <a:pt x="14694" y="7870"/>
                </a:cubicBezTo>
                <a:cubicBezTo>
                  <a:pt x="14694" y="7826"/>
                  <a:pt x="14694" y="7810"/>
                  <a:pt x="14706" y="7810"/>
                </a:cubicBezTo>
                <a:close/>
                <a:moveTo>
                  <a:pt x="3327" y="9094"/>
                </a:moveTo>
                <a:lnTo>
                  <a:pt x="3443" y="9256"/>
                </a:lnTo>
                <a:cubicBezTo>
                  <a:pt x="3535" y="9325"/>
                  <a:pt x="3697" y="9603"/>
                  <a:pt x="3812" y="9834"/>
                </a:cubicBezTo>
                <a:cubicBezTo>
                  <a:pt x="4113" y="10342"/>
                  <a:pt x="4459" y="10827"/>
                  <a:pt x="4713" y="11174"/>
                </a:cubicBezTo>
                <a:cubicBezTo>
                  <a:pt x="4829" y="11335"/>
                  <a:pt x="4921" y="11428"/>
                  <a:pt x="4921" y="11428"/>
                </a:cubicBezTo>
                <a:cubicBezTo>
                  <a:pt x="4898" y="11428"/>
                  <a:pt x="4251" y="11035"/>
                  <a:pt x="3905" y="10804"/>
                </a:cubicBezTo>
                <a:cubicBezTo>
                  <a:pt x="3443" y="10481"/>
                  <a:pt x="3096" y="10226"/>
                  <a:pt x="2380" y="9626"/>
                </a:cubicBezTo>
                <a:lnTo>
                  <a:pt x="1825" y="9164"/>
                </a:lnTo>
                <a:lnTo>
                  <a:pt x="2149" y="9117"/>
                </a:lnTo>
                <a:cubicBezTo>
                  <a:pt x="2310" y="9117"/>
                  <a:pt x="2657" y="9094"/>
                  <a:pt x="2888" y="9094"/>
                </a:cubicBezTo>
                <a:close/>
                <a:moveTo>
                  <a:pt x="1848" y="9325"/>
                </a:moveTo>
                <a:cubicBezTo>
                  <a:pt x="1848" y="9325"/>
                  <a:pt x="2033" y="9487"/>
                  <a:pt x="2241" y="9672"/>
                </a:cubicBezTo>
                <a:cubicBezTo>
                  <a:pt x="2403" y="9857"/>
                  <a:pt x="2773" y="10180"/>
                  <a:pt x="3050" y="10365"/>
                </a:cubicBezTo>
                <a:cubicBezTo>
                  <a:pt x="3512" y="10712"/>
                  <a:pt x="4043" y="11128"/>
                  <a:pt x="4459" y="11382"/>
                </a:cubicBezTo>
                <a:lnTo>
                  <a:pt x="4690" y="11520"/>
                </a:lnTo>
                <a:lnTo>
                  <a:pt x="4436" y="11566"/>
                </a:lnTo>
                <a:cubicBezTo>
                  <a:pt x="4309" y="11575"/>
                  <a:pt x="4158" y="11580"/>
                  <a:pt x="4011" y="11580"/>
                </a:cubicBezTo>
                <a:cubicBezTo>
                  <a:pt x="3756" y="11580"/>
                  <a:pt x="3516" y="11564"/>
                  <a:pt x="3443" y="11520"/>
                </a:cubicBezTo>
                <a:cubicBezTo>
                  <a:pt x="3350" y="11474"/>
                  <a:pt x="3073" y="11174"/>
                  <a:pt x="2842" y="10873"/>
                </a:cubicBezTo>
                <a:cubicBezTo>
                  <a:pt x="2611" y="10550"/>
                  <a:pt x="1848" y="9395"/>
                  <a:pt x="1848" y="9325"/>
                </a:cubicBezTo>
                <a:close/>
                <a:moveTo>
                  <a:pt x="3974" y="9117"/>
                </a:moveTo>
                <a:lnTo>
                  <a:pt x="4205" y="9279"/>
                </a:lnTo>
                <a:cubicBezTo>
                  <a:pt x="4297" y="9372"/>
                  <a:pt x="4505" y="9626"/>
                  <a:pt x="4667" y="9857"/>
                </a:cubicBezTo>
                <a:cubicBezTo>
                  <a:pt x="4806" y="10065"/>
                  <a:pt x="5175" y="10573"/>
                  <a:pt x="5476" y="10989"/>
                </a:cubicBezTo>
                <a:cubicBezTo>
                  <a:pt x="5753" y="11382"/>
                  <a:pt x="6099" y="11821"/>
                  <a:pt x="6192" y="11959"/>
                </a:cubicBezTo>
                <a:cubicBezTo>
                  <a:pt x="6303" y="12081"/>
                  <a:pt x="6365" y="12144"/>
                  <a:pt x="6325" y="12144"/>
                </a:cubicBezTo>
                <a:cubicBezTo>
                  <a:pt x="6281" y="12144"/>
                  <a:pt x="6114" y="12069"/>
                  <a:pt x="5753" y="11913"/>
                </a:cubicBezTo>
                <a:cubicBezTo>
                  <a:pt x="5291" y="11659"/>
                  <a:pt x="5291" y="11659"/>
                  <a:pt x="5060" y="11405"/>
                </a:cubicBezTo>
                <a:cubicBezTo>
                  <a:pt x="4783" y="11035"/>
                  <a:pt x="4344" y="10434"/>
                  <a:pt x="4113" y="10088"/>
                </a:cubicBezTo>
                <a:cubicBezTo>
                  <a:pt x="3881" y="9672"/>
                  <a:pt x="3766" y="9510"/>
                  <a:pt x="3558" y="9302"/>
                </a:cubicBezTo>
                <a:lnTo>
                  <a:pt x="3396" y="9117"/>
                </a:lnTo>
                <a:close/>
                <a:moveTo>
                  <a:pt x="23817" y="8961"/>
                </a:moveTo>
                <a:cubicBezTo>
                  <a:pt x="23845" y="8961"/>
                  <a:pt x="23892" y="9040"/>
                  <a:pt x="23982" y="9325"/>
                </a:cubicBezTo>
                <a:cubicBezTo>
                  <a:pt x="24074" y="9603"/>
                  <a:pt x="24190" y="9949"/>
                  <a:pt x="24236" y="10088"/>
                </a:cubicBezTo>
                <a:cubicBezTo>
                  <a:pt x="24305" y="10250"/>
                  <a:pt x="24351" y="10411"/>
                  <a:pt x="24351" y="10434"/>
                </a:cubicBezTo>
                <a:cubicBezTo>
                  <a:pt x="24351" y="10527"/>
                  <a:pt x="24028" y="11520"/>
                  <a:pt x="23889" y="11913"/>
                </a:cubicBezTo>
                <a:cubicBezTo>
                  <a:pt x="23799" y="12111"/>
                  <a:pt x="23765" y="12183"/>
                  <a:pt x="23733" y="12183"/>
                </a:cubicBezTo>
                <a:cubicBezTo>
                  <a:pt x="23724" y="12183"/>
                  <a:pt x="23714" y="12177"/>
                  <a:pt x="23704" y="12167"/>
                </a:cubicBezTo>
                <a:cubicBezTo>
                  <a:pt x="23704" y="12144"/>
                  <a:pt x="23589" y="11913"/>
                  <a:pt x="23519" y="11636"/>
                </a:cubicBezTo>
                <a:cubicBezTo>
                  <a:pt x="23335" y="11174"/>
                  <a:pt x="23173" y="10665"/>
                  <a:pt x="23173" y="10550"/>
                </a:cubicBezTo>
                <a:cubicBezTo>
                  <a:pt x="23173" y="10481"/>
                  <a:pt x="23450" y="9764"/>
                  <a:pt x="23681" y="9256"/>
                </a:cubicBezTo>
                <a:cubicBezTo>
                  <a:pt x="23704" y="9164"/>
                  <a:pt x="23774" y="9048"/>
                  <a:pt x="23797" y="8979"/>
                </a:cubicBezTo>
                <a:cubicBezTo>
                  <a:pt x="23802" y="8968"/>
                  <a:pt x="23809" y="8961"/>
                  <a:pt x="23817" y="8961"/>
                </a:cubicBezTo>
                <a:close/>
                <a:moveTo>
                  <a:pt x="19014" y="4774"/>
                </a:moveTo>
                <a:lnTo>
                  <a:pt x="19037" y="4936"/>
                </a:lnTo>
                <a:cubicBezTo>
                  <a:pt x="19130" y="5028"/>
                  <a:pt x="19176" y="5352"/>
                  <a:pt x="19245" y="5606"/>
                </a:cubicBezTo>
                <a:lnTo>
                  <a:pt x="19361" y="6137"/>
                </a:lnTo>
                <a:lnTo>
                  <a:pt x="19268" y="6322"/>
                </a:lnTo>
                <a:cubicBezTo>
                  <a:pt x="19153" y="6622"/>
                  <a:pt x="18806" y="7131"/>
                  <a:pt x="18321" y="7824"/>
                </a:cubicBezTo>
                <a:cubicBezTo>
                  <a:pt x="17905" y="8401"/>
                  <a:pt x="16958" y="9764"/>
                  <a:pt x="16565" y="10365"/>
                </a:cubicBezTo>
                <a:cubicBezTo>
                  <a:pt x="16219" y="10920"/>
                  <a:pt x="15942" y="11520"/>
                  <a:pt x="15826" y="11959"/>
                </a:cubicBezTo>
                <a:cubicBezTo>
                  <a:pt x="15803" y="12098"/>
                  <a:pt x="15780" y="12213"/>
                  <a:pt x="15780" y="12213"/>
                </a:cubicBezTo>
                <a:cubicBezTo>
                  <a:pt x="15777" y="12216"/>
                  <a:pt x="15774" y="12217"/>
                  <a:pt x="15772" y="12217"/>
                </a:cubicBezTo>
                <a:cubicBezTo>
                  <a:pt x="15707" y="12217"/>
                  <a:pt x="15664" y="11425"/>
                  <a:pt x="15664" y="10781"/>
                </a:cubicBezTo>
                <a:cubicBezTo>
                  <a:pt x="15664" y="10019"/>
                  <a:pt x="15664" y="9995"/>
                  <a:pt x="15757" y="9764"/>
                </a:cubicBezTo>
                <a:cubicBezTo>
                  <a:pt x="15826" y="9510"/>
                  <a:pt x="16219" y="8840"/>
                  <a:pt x="16473" y="8471"/>
                </a:cubicBezTo>
                <a:cubicBezTo>
                  <a:pt x="16681" y="8147"/>
                  <a:pt x="17027" y="7708"/>
                  <a:pt x="17559" y="7107"/>
                </a:cubicBezTo>
                <a:cubicBezTo>
                  <a:pt x="18344" y="6183"/>
                  <a:pt x="18806" y="5490"/>
                  <a:pt x="18945" y="4982"/>
                </a:cubicBezTo>
                <a:lnTo>
                  <a:pt x="19014" y="4774"/>
                </a:lnTo>
                <a:close/>
                <a:moveTo>
                  <a:pt x="14740" y="9117"/>
                </a:moveTo>
                <a:lnTo>
                  <a:pt x="15110" y="9880"/>
                </a:lnTo>
                <a:lnTo>
                  <a:pt x="15479" y="10642"/>
                </a:lnTo>
                <a:lnTo>
                  <a:pt x="15526" y="11220"/>
                </a:lnTo>
                <a:cubicBezTo>
                  <a:pt x="15526" y="11497"/>
                  <a:pt x="15572" y="11913"/>
                  <a:pt x="15595" y="12052"/>
                </a:cubicBezTo>
                <a:cubicBezTo>
                  <a:pt x="15641" y="12213"/>
                  <a:pt x="15664" y="12375"/>
                  <a:pt x="15664" y="12398"/>
                </a:cubicBezTo>
                <a:cubicBezTo>
                  <a:pt x="15664" y="12404"/>
                  <a:pt x="15663" y="12407"/>
                  <a:pt x="15659" y="12407"/>
                </a:cubicBezTo>
                <a:cubicBezTo>
                  <a:pt x="15615" y="12407"/>
                  <a:pt x="15281" y="11840"/>
                  <a:pt x="15087" y="11474"/>
                </a:cubicBezTo>
                <a:lnTo>
                  <a:pt x="14879" y="11058"/>
                </a:lnTo>
                <a:lnTo>
                  <a:pt x="14833" y="10411"/>
                </a:lnTo>
                <a:cubicBezTo>
                  <a:pt x="14786" y="10019"/>
                  <a:pt x="14763" y="9603"/>
                  <a:pt x="14763" y="9441"/>
                </a:cubicBezTo>
                <a:lnTo>
                  <a:pt x="14740" y="9117"/>
                </a:lnTo>
                <a:close/>
                <a:moveTo>
                  <a:pt x="25391" y="8725"/>
                </a:moveTo>
                <a:cubicBezTo>
                  <a:pt x="25414" y="8748"/>
                  <a:pt x="25483" y="8956"/>
                  <a:pt x="25530" y="9187"/>
                </a:cubicBezTo>
                <a:cubicBezTo>
                  <a:pt x="25599" y="9418"/>
                  <a:pt x="25668" y="9834"/>
                  <a:pt x="25714" y="10088"/>
                </a:cubicBezTo>
                <a:lnTo>
                  <a:pt x="25784" y="10550"/>
                </a:lnTo>
                <a:lnTo>
                  <a:pt x="25668" y="10712"/>
                </a:lnTo>
                <a:cubicBezTo>
                  <a:pt x="25622" y="10804"/>
                  <a:pt x="25368" y="11058"/>
                  <a:pt x="25091" y="11289"/>
                </a:cubicBezTo>
                <a:cubicBezTo>
                  <a:pt x="24883" y="11520"/>
                  <a:pt x="24490" y="11867"/>
                  <a:pt x="24305" y="12075"/>
                </a:cubicBezTo>
                <a:cubicBezTo>
                  <a:pt x="24097" y="12283"/>
                  <a:pt x="23912" y="12421"/>
                  <a:pt x="23912" y="12421"/>
                </a:cubicBezTo>
                <a:cubicBezTo>
                  <a:pt x="23912" y="12398"/>
                  <a:pt x="24143" y="11705"/>
                  <a:pt x="24328" y="11266"/>
                </a:cubicBezTo>
                <a:cubicBezTo>
                  <a:pt x="24421" y="11058"/>
                  <a:pt x="24490" y="10712"/>
                  <a:pt x="24559" y="10481"/>
                </a:cubicBezTo>
                <a:cubicBezTo>
                  <a:pt x="24628" y="10088"/>
                  <a:pt x="24675" y="10065"/>
                  <a:pt x="24883" y="9718"/>
                </a:cubicBezTo>
                <a:cubicBezTo>
                  <a:pt x="25091" y="9395"/>
                  <a:pt x="25368" y="8840"/>
                  <a:pt x="25368" y="8748"/>
                </a:cubicBezTo>
                <a:cubicBezTo>
                  <a:pt x="25368" y="8725"/>
                  <a:pt x="25368" y="8725"/>
                  <a:pt x="25391" y="8725"/>
                </a:cubicBezTo>
                <a:close/>
                <a:moveTo>
                  <a:pt x="4875" y="11636"/>
                </a:moveTo>
                <a:lnTo>
                  <a:pt x="5291" y="11844"/>
                </a:lnTo>
                <a:cubicBezTo>
                  <a:pt x="5499" y="11959"/>
                  <a:pt x="5891" y="12121"/>
                  <a:pt x="6123" y="12236"/>
                </a:cubicBezTo>
                <a:lnTo>
                  <a:pt x="6561" y="12444"/>
                </a:lnTo>
                <a:lnTo>
                  <a:pt x="5776" y="12468"/>
                </a:lnTo>
                <a:cubicBezTo>
                  <a:pt x="5495" y="12481"/>
                  <a:pt x="5285" y="12490"/>
                  <a:pt x="5121" y="12490"/>
                </a:cubicBezTo>
                <a:cubicBezTo>
                  <a:pt x="4719" y="12490"/>
                  <a:pt x="4590" y="12433"/>
                  <a:pt x="4344" y="12236"/>
                </a:cubicBezTo>
                <a:cubicBezTo>
                  <a:pt x="4066" y="12075"/>
                  <a:pt x="3535" y="11659"/>
                  <a:pt x="3535" y="11636"/>
                </a:cubicBezTo>
                <a:lnTo>
                  <a:pt x="3535" y="11636"/>
                </a:lnTo>
                <a:cubicBezTo>
                  <a:pt x="3535" y="11636"/>
                  <a:pt x="3581" y="11636"/>
                  <a:pt x="3650" y="11659"/>
                </a:cubicBezTo>
                <a:cubicBezTo>
                  <a:pt x="3743" y="11705"/>
                  <a:pt x="3928" y="11705"/>
                  <a:pt x="4089" y="11705"/>
                </a:cubicBezTo>
                <a:cubicBezTo>
                  <a:pt x="4251" y="11705"/>
                  <a:pt x="4482" y="11659"/>
                  <a:pt x="4621" y="11659"/>
                </a:cubicBezTo>
                <a:lnTo>
                  <a:pt x="4875" y="11636"/>
                </a:lnTo>
                <a:close/>
                <a:moveTo>
                  <a:pt x="23081" y="10712"/>
                </a:moveTo>
                <a:cubicBezTo>
                  <a:pt x="23104" y="10712"/>
                  <a:pt x="23150" y="10827"/>
                  <a:pt x="23173" y="10989"/>
                </a:cubicBezTo>
                <a:cubicBezTo>
                  <a:pt x="23196" y="11128"/>
                  <a:pt x="23335" y="11497"/>
                  <a:pt x="23450" y="11844"/>
                </a:cubicBezTo>
                <a:lnTo>
                  <a:pt x="23681" y="12444"/>
                </a:lnTo>
                <a:lnTo>
                  <a:pt x="23566" y="12768"/>
                </a:lnTo>
                <a:lnTo>
                  <a:pt x="23450" y="13091"/>
                </a:lnTo>
                <a:lnTo>
                  <a:pt x="23381" y="12860"/>
                </a:lnTo>
                <a:cubicBezTo>
                  <a:pt x="23196" y="12444"/>
                  <a:pt x="22942" y="11798"/>
                  <a:pt x="22873" y="11566"/>
                </a:cubicBezTo>
                <a:lnTo>
                  <a:pt x="22826" y="11359"/>
                </a:lnTo>
                <a:lnTo>
                  <a:pt x="22942" y="11035"/>
                </a:lnTo>
                <a:cubicBezTo>
                  <a:pt x="22988" y="10873"/>
                  <a:pt x="23057" y="10712"/>
                  <a:pt x="23081" y="10712"/>
                </a:cubicBezTo>
                <a:close/>
                <a:moveTo>
                  <a:pt x="5747" y="9094"/>
                </a:moveTo>
                <a:cubicBezTo>
                  <a:pt x="6089" y="9094"/>
                  <a:pt x="6223" y="9125"/>
                  <a:pt x="6469" y="9187"/>
                </a:cubicBezTo>
                <a:cubicBezTo>
                  <a:pt x="6700" y="9256"/>
                  <a:pt x="6931" y="9302"/>
                  <a:pt x="7000" y="9372"/>
                </a:cubicBezTo>
                <a:cubicBezTo>
                  <a:pt x="7255" y="9533"/>
                  <a:pt x="7694" y="10203"/>
                  <a:pt x="8179" y="11174"/>
                </a:cubicBezTo>
                <a:cubicBezTo>
                  <a:pt x="8525" y="11821"/>
                  <a:pt x="8849" y="12398"/>
                  <a:pt x="9010" y="12629"/>
                </a:cubicBezTo>
                <a:cubicBezTo>
                  <a:pt x="9195" y="12860"/>
                  <a:pt x="9542" y="13207"/>
                  <a:pt x="9750" y="13322"/>
                </a:cubicBezTo>
                <a:cubicBezTo>
                  <a:pt x="9819" y="13369"/>
                  <a:pt x="9888" y="13415"/>
                  <a:pt x="9888" y="13438"/>
                </a:cubicBezTo>
                <a:cubicBezTo>
                  <a:pt x="9888" y="13438"/>
                  <a:pt x="9657" y="13369"/>
                  <a:pt x="9403" y="13322"/>
                </a:cubicBezTo>
                <a:cubicBezTo>
                  <a:pt x="8756" y="13138"/>
                  <a:pt x="7832" y="12837"/>
                  <a:pt x="7278" y="12629"/>
                </a:cubicBezTo>
                <a:lnTo>
                  <a:pt x="6816" y="12444"/>
                </a:lnTo>
                <a:lnTo>
                  <a:pt x="6515" y="12144"/>
                </a:lnTo>
                <a:cubicBezTo>
                  <a:pt x="6192" y="11798"/>
                  <a:pt x="6076" y="11636"/>
                  <a:pt x="5198" y="10411"/>
                </a:cubicBezTo>
                <a:cubicBezTo>
                  <a:pt x="4713" y="9741"/>
                  <a:pt x="4482" y="9418"/>
                  <a:pt x="4205" y="9210"/>
                </a:cubicBezTo>
                <a:lnTo>
                  <a:pt x="4089" y="9117"/>
                </a:lnTo>
                <a:lnTo>
                  <a:pt x="5037" y="9117"/>
                </a:lnTo>
                <a:cubicBezTo>
                  <a:pt x="5352" y="9102"/>
                  <a:pt x="5576" y="9094"/>
                  <a:pt x="5747" y="9094"/>
                </a:cubicBezTo>
                <a:close/>
                <a:moveTo>
                  <a:pt x="6829" y="12625"/>
                </a:moveTo>
                <a:cubicBezTo>
                  <a:pt x="6887" y="12625"/>
                  <a:pt x="7129" y="12690"/>
                  <a:pt x="7370" y="12791"/>
                </a:cubicBezTo>
                <a:cubicBezTo>
                  <a:pt x="7948" y="12999"/>
                  <a:pt x="8641" y="13253"/>
                  <a:pt x="9195" y="13415"/>
                </a:cubicBezTo>
                <a:cubicBezTo>
                  <a:pt x="9565" y="13530"/>
                  <a:pt x="9657" y="13553"/>
                  <a:pt x="9449" y="13553"/>
                </a:cubicBezTo>
                <a:cubicBezTo>
                  <a:pt x="9357" y="13553"/>
                  <a:pt x="9172" y="13576"/>
                  <a:pt x="8964" y="13600"/>
                </a:cubicBezTo>
                <a:cubicBezTo>
                  <a:pt x="8756" y="13646"/>
                  <a:pt x="8317" y="13669"/>
                  <a:pt x="7971" y="13692"/>
                </a:cubicBezTo>
                <a:cubicBezTo>
                  <a:pt x="7749" y="13710"/>
                  <a:pt x="7577" y="13720"/>
                  <a:pt x="7432" y="13720"/>
                </a:cubicBezTo>
                <a:cubicBezTo>
                  <a:pt x="7019" y="13720"/>
                  <a:pt x="6827" y="13637"/>
                  <a:pt x="6330" y="13415"/>
                </a:cubicBezTo>
                <a:cubicBezTo>
                  <a:pt x="5822" y="13138"/>
                  <a:pt x="4967" y="12675"/>
                  <a:pt x="4967" y="12652"/>
                </a:cubicBezTo>
                <a:lnTo>
                  <a:pt x="5245" y="12652"/>
                </a:lnTo>
                <a:cubicBezTo>
                  <a:pt x="5299" y="12659"/>
                  <a:pt x="5444" y="12662"/>
                  <a:pt x="5626" y="12662"/>
                </a:cubicBezTo>
                <a:cubicBezTo>
                  <a:pt x="6065" y="12662"/>
                  <a:pt x="6718" y="12646"/>
                  <a:pt x="6816" y="12629"/>
                </a:cubicBezTo>
                <a:cubicBezTo>
                  <a:pt x="6816" y="12626"/>
                  <a:pt x="6820" y="12625"/>
                  <a:pt x="6829" y="12625"/>
                </a:cubicBezTo>
                <a:close/>
                <a:moveTo>
                  <a:pt x="7162" y="9372"/>
                </a:moveTo>
                <a:lnTo>
                  <a:pt x="7278" y="9395"/>
                </a:lnTo>
                <a:cubicBezTo>
                  <a:pt x="7370" y="9395"/>
                  <a:pt x="7624" y="9487"/>
                  <a:pt x="7925" y="9556"/>
                </a:cubicBezTo>
                <a:cubicBezTo>
                  <a:pt x="8410" y="9741"/>
                  <a:pt x="9126" y="10019"/>
                  <a:pt x="9634" y="10250"/>
                </a:cubicBezTo>
                <a:cubicBezTo>
                  <a:pt x="9819" y="10342"/>
                  <a:pt x="9912" y="10434"/>
                  <a:pt x="10096" y="10596"/>
                </a:cubicBezTo>
                <a:cubicBezTo>
                  <a:pt x="10327" y="10896"/>
                  <a:pt x="10674" y="11428"/>
                  <a:pt x="10859" y="11844"/>
                </a:cubicBezTo>
                <a:cubicBezTo>
                  <a:pt x="11436" y="13091"/>
                  <a:pt x="11667" y="13484"/>
                  <a:pt x="12014" y="13877"/>
                </a:cubicBezTo>
                <a:cubicBezTo>
                  <a:pt x="12050" y="13912"/>
                  <a:pt x="12079" y="13948"/>
                  <a:pt x="12096" y="13968"/>
                </a:cubicBezTo>
                <a:lnTo>
                  <a:pt x="12096" y="13968"/>
                </a:lnTo>
                <a:cubicBezTo>
                  <a:pt x="12026" y="13956"/>
                  <a:pt x="11634" y="13866"/>
                  <a:pt x="11182" y="13715"/>
                </a:cubicBezTo>
                <a:cubicBezTo>
                  <a:pt x="10720" y="13600"/>
                  <a:pt x="10281" y="13484"/>
                  <a:pt x="10258" y="13461"/>
                </a:cubicBezTo>
                <a:cubicBezTo>
                  <a:pt x="10235" y="13438"/>
                  <a:pt x="10050" y="13322"/>
                  <a:pt x="9888" y="13184"/>
                </a:cubicBezTo>
                <a:cubicBezTo>
                  <a:pt x="9357" y="12745"/>
                  <a:pt x="9080" y="12375"/>
                  <a:pt x="8387" y="11104"/>
                </a:cubicBezTo>
                <a:cubicBezTo>
                  <a:pt x="7925" y="10226"/>
                  <a:pt x="7624" y="9834"/>
                  <a:pt x="7370" y="9556"/>
                </a:cubicBezTo>
                <a:lnTo>
                  <a:pt x="7162" y="9372"/>
                </a:lnTo>
                <a:close/>
                <a:moveTo>
                  <a:pt x="25830" y="10712"/>
                </a:moveTo>
                <a:cubicBezTo>
                  <a:pt x="25830" y="10712"/>
                  <a:pt x="25876" y="10873"/>
                  <a:pt x="25922" y="11035"/>
                </a:cubicBezTo>
                <a:cubicBezTo>
                  <a:pt x="25968" y="11289"/>
                  <a:pt x="25968" y="11359"/>
                  <a:pt x="25922" y="11405"/>
                </a:cubicBezTo>
                <a:cubicBezTo>
                  <a:pt x="25807" y="11590"/>
                  <a:pt x="25368" y="12052"/>
                  <a:pt x="24675" y="12722"/>
                </a:cubicBezTo>
                <a:cubicBezTo>
                  <a:pt x="24236" y="13114"/>
                  <a:pt x="23797" y="13576"/>
                  <a:pt x="23658" y="13761"/>
                </a:cubicBezTo>
                <a:cubicBezTo>
                  <a:pt x="23519" y="13923"/>
                  <a:pt x="23427" y="14039"/>
                  <a:pt x="23427" y="14039"/>
                </a:cubicBezTo>
                <a:cubicBezTo>
                  <a:pt x="23427" y="14015"/>
                  <a:pt x="23543" y="13553"/>
                  <a:pt x="23658" y="13184"/>
                </a:cubicBezTo>
                <a:lnTo>
                  <a:pt x="23774" y="12860"/>
                </a:lnTo>
                <a:lnTo>
                  <a:pt x="24190" y="12444"/>
                </a:lnTo>
                <a:cubicBezTo>
                  <a:pt x="24421" y="12213"/>
                  <a:pt x="24836" y="11821"/>
                  <a:pt x="25137" y="11520"/>
                </a:cubicBezTo>
                <a:cubicBezTo>
                  <a:pt x="25414" y="11243"/>
                  <a:pt x="25668" y="10943"/>
                  <a:pt x="25737" y="10873"/>
                </a:cubicBezTo>
                <a:cubicBezTo>
                  <a:pt x="25807" y="10781"/>
                  <a:pt x="25830" y="10712"/>
                  <a:pt x="25830" y="10712"/>
                </a:cubicBezTo>
                <a:close/>
                <a:moveTo>
                  <a:pt x="22803" y="11474"/>
                </a:moveTo>
                <a:lnTo>
                  <a:pt x="22873" y="11751"/>
                </a:lnTo>
                <a:cubicBezTo>
                  <a:pt x="22919" y="11959"/>
                  <a:pt x="22988" y="12213"/>
                  <a:pt x="23057" y="12398"/>
                </a:cubicBezTo>
                <a:cubicBezTo>
                  <a:pt x="23104" y="12560"/>
                  <a:pt x="23219" y="12837"/>
                  <a:pt x="23288" y="12976"/>
                </a:cubicBezTo>
                <a:lnTo>
                  <a:pt x="23404" y="13253"/>
                </a:lnTo>
                <a:lnTo>
                  <a:pt x="23288" y="13715"/>
                </a:lnTo>
                <a:cubicBezTo>
                  <a:pt x="23219" y="13992"/>
                  <a:pt x="23173" y="14177"/>
                  <a:pt x="23173" y="14177"/>
                </a:cubicBezTo>
                <a:cubicBezTo>
                  <a:pt x="23172" y="14178"/>
                  <a:pt x="23171" y="14179"/>
                  <a:pt x="23170" y="14179"/>
                </a:cubicBezTo>
                <a:cubicBezTo>
                  <a:pt x="23129" y="14179"/>
                  <a:pt x="22752" y="13356"/>
                  <a:pt x="22572" y="12883"/>
                </a:cubicBezTo>
                <a:lnTo>
                  <a:pt x="22387" y="12444"/>
                </a:lnTo>
                <a:lnTo>
                  <a:pt x="22595" y="11959"/>
                </a:lnTo>
                <a:lnTo>
                  <a:pt x="22803" y="11474"/>
                </a:lnTo>
                <a:close/>
                <a:moveTo>
                  <a:pt x="10050" y="10457"/>
                </a:moveTo>
                <a:lnTo>
                  <a:pt x="10374" y="10642"/>
                </a:lnTo>
                <a:cubicBezTo>
                  <a:pt x="10558" y="10712"/>
                  <a:pt x="10743" y="10827"/>
                  <a:pt x="10859" y="10943"/>
                </a:cubicBezTo>
                <a:cubicBezTo>
                  <a:pt x="11067" y="11151"/>
                  <a:pt x="11367" y="11590"/>
                  <a:pt x="11898" y="12629"/>
                </a:cubicBezTo>
                <a:cubicBezTo>
                  <a:pt x="12291" y="13299"/>
                  <a:pt x="12522" y="13692"/>
                  <a:pt x="12776" y="13992"/>
                </a:cubicBezTo>
                <a:cubicBezTo>
                  <a:pt x="12892" y="14108"/>
                  <a:pt x="12938" y="14223"/>
                  <a:pt x="12938" y="14223"/>
                </a:cubicBezTo>
                <a:cubicBezTo>
                  <a:pt x="12938" y="14223"/>
                  <a:pt x="12799" y="14177"/>
                  <a:pt x="12661" y="14131"/>
                </a:cubicBezTo>
                <a:cubicBezTo>
                  <a:pt x="12407" y="14039"/>
                  <a:pt x="12360" y="14039"/>
                  <a:pt x="12176" y="13784"/>
                </a:cubicBezTo>
                <a:cubicBezTo>
                  <a:pt x="11829" y="13369"/>
                  <a:pt x="11621" y="13068"/>
                  <a:pt x="11205" y="12190"/>
                </a:cubicBezTo>
                <a:cubicBezTo>
                  <a:pt x="10813" y="11382"/>
                  <a:pt x="10512" y="10920"/>
                  <a:pt x="10235" y="10642"/>
                </a:cubicBezTo>
                <a:lnTo>
                  <a:pt x="10050" y="10457"/>
                </a:lnTo>
                <a:close/>
                <a:moveTo>
                  <a:pt x="19361" y="6368"/>
                </a:moveTo>
                <a:lnTo>
                  <a:pt x="19384" y="6553"/>
                </a:lnTo>
                <a:cubicBezTo>
                  <a:pt x="19453" y="6645"/>
                  <a:pt x="19499" y="6946"/>
                  <a:pt x="19499" y="7177"/>
                </a:cubicBezTo>
                <a:cubicBezTo>
                  <a:pt x="19523" y="7593"/>
                  <a:pt x="19523" y="8332"/>
                  <a:pt x="19476" y="8794"/>
                </a:cubicBezTo>
                <a:cubicBezTo>
                  <a:pt x="19430" y="8979"/>
                  <a:pt x="19407" y="9094"/>
                  <a:pt x="19292" y="9256"/>
                </a:cubicBezTo>
                <a:cubicBezTo>
                  <a:pt x="19084" y="9603"/>
                  <a:pt x="18598" y="10250"/>
                  <a:pt x="18229" y="10712"/>
                </a:cubicBezTo>
                <a:cubicBezTo>
                  <a:pt x="17258" y="11913"/>
                  <a:pt x="16981" y="12283"/>
                  <a:pt x="16704" y="12860"/>
                </a:cubicBezTo>
                <a:cubicBezTo>
                  <a:pt x="16496" y="13253"/>
                  <a:pt x="16311" y="13784"/>
                  <a:pt x="16242" y="14154"/>
                </a:cubicBezTo>
                <a:cubicBezTo>
                  <a:pt x="16200" y="14281"/>
                  <a:pt x="16177" y="14388"/>
                  <a:pt x="16173" y="14388"/>
                </a:cubicBezTo>
                <a:cubicBezTo>
                  <a:pt x="16173" y="14388"/>
                  <a:pt x="16173" y="14387"/>
                  <a:pt x="16173" y="14385"/>
                </a:cubicBezTo>
                <a:cubicBezTo>
                  <a:pt x="16173" y="14362"/>
                  <a:pt x="16080" y="13992"/>
                  <a:pt x="16011" y="13553"/>
                </a:cubicBezTo>
                <a:lnTo>
                  <a:pt x="15849" y="12745"/>
                </a:lnTo>
                <a:lnTo>
                  <a:pt x="15918" y="12421"/>
                </a:lnTo>
                <a:cubicBezTo>
                  <a:pt x="16057" y="11566"/>
                  <a:pt x="16288" y="11104"/>
                  <a:pt x="17282" y="9626"/>
                </a:cubicBezTo>
                <a:cubicBezTo>
                  <a:pt x="17674" y="9025"/>
                  <a:pt x="18229" y="8216"/>
                  <a:pt x="18483" y="7870"/>
                </a:cubicBezTo>
                <a:cubicBezTo>
                  <a:pt x="18806" y="7431"/>
                  <a:pt x="19014" y="7084"/>
                  <a:pt x="19153" y="6784"/>
                </a:cubicBezTo>
                <a:lnTo>
                  <a:pt x="19361" y="6368"/>
                </a:lnTo>
                <a:close/>
                <a:moveTo>
                  <a:pt x="14145" y="11957"/>
                </a:moveTo>
                <a:cubicBezTo>
                  <a:pt x="14168" y="12013"/>
                  <a:pt x="14264" y="12121"/>
                  <a:pt x="14324" y="12283"/>
                </a:cubicBezTo>
                <a:cubicBezTo>
                  <a:pt x="14440" y="12444"/>
                  <a:pt x="14602" y="12722"/>
                  <a:pt x="14717" y="12883"/>
                </a:cubicBezTo>
                <a:cubicBezTo>
                  <a:pt x="14994" y="13345"/>
                  <a:pt x="15526" y="14408"/>
                  <a:pt x="15456" y="14408"/>
                </a:cubicBezTo>
                <a:cubicBezTo>
                  <a:pt x="15433" y="14408"/>
                  <a:pt x="14971" y="13576"/>
                  <a:pt x="14648" y="12953"/>
                </a:cubicBezTo>
                <a:cubicBezTo>
                  <a:pt x="14509" y="12675"/>
                  <a:pt x="14324" y="12329"/>
                  <a:pt x="14255" y="12190"/>
                </a:cubicBezTo>
                <a:cubicBezTo>
                  <a:pt x="14186" y="12087"/>
                  <a:pt x="14156" y="11997"/>
                  <a:pt x="14145" y="11957"/>
                </a:cubicBezTo>
                <a:close/>
                <a:moveTo>
                  <a:pt x="9935" y="13576"/>
                </a:moveTo>
                <a:cubicBezTo>
                  <a:pt x="9981" y="13600"/>
                  <a:pt x="10350" y="13692"/>
                  <a:pt x="10789" y="13808"/>
                </a:cubicBezTo>
                <a:cubicBezTo>
                  <a:pt x="11205" y="13923"/>
                  <a:pt x="11714" y="14039"/>
                  <a:pt x="11852" y="14108"/>
                </a:cubicBezTo>
                <a:lnTo>
                  <a:pt x="12129" y="14177"/>
                </a:lnTo>
                <a:lnTo>
                  <a:pt x="11667" y="14270"/>
                </a:lnTo>
                <a:cubicBezTo>
                  <a:pt x="11413" y="14339"/>
                  <a:pt x="11136" y="14385"/>
                  <a:pt x="10997" y="14408"/>
                </a:cubicBezTo>
                <a:cubicBezTo>
                  <a:pt x="10905" y="14454"/>
                  <a:pt x="10512" y="14478"/>
                  <a:pt x="10189" y="14478"/>
                </a:cubicBezTo>
                <a:lnTo>
                  <a:pt x="9588" y="14501"/>
                </a:lnTo>
                <a:lnTo>
                  <a:pt x="8895" y="14339"/>
                </a:lnTo>
                <a:cubicBezTo>
                  <a:pt x="8294" y="14177"/>
                  <a:pt x="7463" y="13923"/>
                  <a:pt x="7393" y="13877"/>
                </a:cubicBezTo>
                <a:cubicBezTo>
                  <a:pt x="7393" y="13877"/>
                  <a:pt x="7439" y="13831"/>
                  <a:pt x="7486" y="13831"/>
                </a:cubicBezTo>
                <a:cubicBezTo>
                  <a:pt x="7855" y="13831"/>
                  <a:pt x="9657" y="13669"/>
                  <a:pt x="9842" y="13600"/>
                </a:cubicBezTo>
                <a:cubicBezTo>
                  <a:pt x="9888" y="13600"/>
                  <a:pt x="9912" y="13600"/>
                  <a:pt x="9935" y="13576"/>
                </a:cubicBezTo>
                <a:close/>
                <a:moveTo>
                  <a:pt x="11090" y="11035"/>
                </a:moveTo>
                <a:lnTo>
                  <a:pt x="11228" y="11128"/>
                </a:lnTo>
                <a:cubicBezTo>
                  <a:pt x="11367" y="11220"/>
                  <a:pt x="11552" y="11335"/>
                  <a:pt x="11737" y="11451"/>
                </a:cubicBezTo>
                <a:cubicBezTo>
                  <a:pt x="12176" y="11728"/>
                  <a:pt x="12799" y="12213"/>
                  <a:pt x="12938" y="12375"/>
                </a:cubicBezTo>
                <a:cubicBezTo>
                  <a:pt x="13007" y="12444"/>
                  <a:pt x="13215" y="12768"/>
                  <a:pt x="13354" y="13091"/>
                </a:cubicBezTo>
                <a:cubicBezTo>
                  <a:pt x="13700" y="13784"/>
                  <a:pt x="13932" y="14154"/>
                  <a:pt x="14116" y="14454"/>
                </a:cubicBezTo>
                <a:lnTo>
                  <a:pt x="14301" y="14639"/>
                </a:lnTo>
                <a:lnTo>
                  <a:pt x="13839" y="14478"/>
                </a:lnTo>
                <a:cubicBezTo>
                  <a:pt x="13585" y="14385"/>
                  <a:pt x="13354" y="14293"/>
                  <a:pt x="13308" y="14293"/>
                </a:cubicBezTo>
                <a:cubicBezTo>
                  <a:pt x="13238" y="14246"/>
                  <a:pt x="12892" y="13831"/>
                  <a:pt x="12684" y="13553"/>
                </a:cubicBezTo>
                <a:cubicBezTo>
                  <a:pt x="12568" y="13369"/>
                  <a:pt x="12314" y="12930"/>
                  <a:pt x="12083" y="12560"/>
                </a:cubicBezTo>
                <a:cubicBezTo>
                  <a:pt x="11690" y="11936"/>
                  <a:pt x="11344" y="11359"/>
                  <a:pt x="11182" y="11128"/>
                </a:cubicBezTo>
                <a:lnTo>
                  <a:pt x="11090" y="11035"/>
                </a:lnTo>
                <a:close/>
                <a:moveTo>
                  <a:pt x="12404" y="14284"/>
                </a:moveTo>
                <a:cubicBezTo>
                  <a:pt x="12569" y="14284"/>
                  <a:pt x="12692" y="14342"/>
                  <a:pt x="13007" y="14454"/>
                </a:cubicBezTo>
                <a:lnTo>
                  <a:pt x="13446" y="14593"/>
                </a:lnTo>
                <a:lnTo>
                  <a:pt x="13262" y="14593"/>
                </a:lnTo>
                <a:cubicBezTo>
                  <a:pt x="13030" y="14593"/>
                  <a:pt x="12545" y="14685"/>
                  <a:pt x="12060" y="14755"/>
                </a:cubicBezTo>
                <a:cubicBezTo>
                  <a:pt x="11853" y="14798"/>
                  <a:pt x="11718" y="14821"/>
                  <a:pt x="11560" y="14821"/>
                </a:cubicBezTo>
                <a:cubicBezTo>
                  <a:pt x="11383" y="14821"/>
                  <a:pt x="11178" y="14793"/>
                  <a:pt x="10813" y="14732"/>
                </a:cubicBezTo>
                <a:lnTo>
                  <a:pt x="10258" y="14639"/>
                </a:lnTo>
                <a:lnTo>
                  <a:pt x="10582" y="14616"/>
                </a:lnTo>
                <a:cubicBezTo>
                  <a:pt x="10743" y="14593"/>
                  <a:pt x="11159" y="14524"/>
                  <a:pt x="11483" y="14478"/>
                </a:cubicBezTo>
                <a:cubicBezTo>
                  <a:pt x="12015" y="14347"/>
                  <a:pt x="12232" y="14284"/>
                  <a:pt x="12404" y="14284"/>
                </a:cubicBezTo>
                <a:close/>
                <a:moveTo>
                  <a:pt x="19353" y="9487"/>
                </a:moveTo>
                <a:cubicBezTo>
                  <a:pt x="19313" y="9537"/>
                  <a:pt x="19306" y="9650"/>
                  <a:pt x="19268" y="9764"/>
                </a:cubicBezTo>
                <a:cubicBezTo>
                  <a:pt x="19176" y="10134"/>
                  <a:pt x="19061" y="10434"/>
                  <a:pt x="18991" y="10550"/>
                </a:cubicBezTo>
                <a:cubicBezTo>
                  <a:pt x="18945" y="10596"/>
                  <a:pt x="18691" y="10920"/>
                  <a:pt x="18460" y="11220"/>
                </a:cubicBezTo>
                <a:cubicBezTo>
                  <a:pt x="17674" y="12144"/>
                  <a:pt x="17212" y="12837"/>
                  <a:pt x="16935" y="13369"/>
                </a:cubicBezTo>
                <a:cubicBezTo>
                  <a:pt x="16750" y="13692"/>
                  <a:pt x="16380" y="14801"/>
                  <a:pt x="16380" y="14940"/>
                </a:cubicBezTo>
                <a:cubicBezTo>
                  <a:pt x="16380" y="14959"/>
                  <a:pt x="16380" y="14970"/>
                  <a:pt x="16379" y="14970"/>
                </a:cubicBezTo>
                <a:cubicBezTo>
                  <a:pt x="16377" y="14970"/>
                  <a:pt x="16371" y="14948"/>
                  <a:pt x="16357" y="14893"/>
                </a:cubicBezTo>
                <a:cubicBezTo>
                  <a:pt x="16265" y="14709"/>
                  <a:pt x="16565" y="13646"/>
                  <a:pt x="16912" y="12930"/>
                </a:cubicBezTo>
                <a:cubicBezTo>
                  <a:pt x="17143" y="12444"/>
                  <a:pt x="17397" y="12052"/>
                  <a:pt x="17998" y="11312"/>
                </a:cubicBezTo>
                <a:cubicBezTo>
                  <a:pt x="18598" y="10573"/>
                  <a:pt x="19037" y="10019"/>
                  <a:pt x="19222" y="9695"/>
                </a:cubicBezTo>
                <a:cubicBezTo>
                  <a:pt x="19271" y="9597"/>
                  <a:pt x="19320" y="9522"/>
                  <a:pt x="19353" y="9487"/>
                </a:cubicBezTo>
                <a:close/>
                <a:moveTo>
                  <a:pt x="13345" y="12735"/>
                </a:moveTo>
                <a:cubicBezTo>
                  <a:pt x="13363" y="12735"/>
                  <a:pt x="13478" y="12856"/>
                  <a:pt x="13724" y="13114"/>
                </a:cubicBezTo>
                <a:cubicBezTo>
                  <a:pt x="13862" y="13299"/>
                  <a:pt x="14186" y="13692"/>
                  <a:pt x="14417" y="14015"/>
                </a:cubicBezTo>
                <a:cubicBezTo>
                  <a:pt x="14648" y="14339"/>
                  <a:pt x="14948" y="14709"/>
                  <a:pt x="15087" y="14847"/>
                </a:cubicBezTo>
                <a:cubicBezTo>
                  <a:pt x="15340" y="15148"/>
                  <a:pt x="15420" y="15243"/>
                  <a:pt x="15400" y="15243"/>
                </a:cubicBezTo>
                <a:cubicBezTo>
                  <a:pt x="15391" y="15243"/>
                  <a:pt x="15361" y="15223"/>
                  <a:pt x="15318" y="15194"/>
                </a:cubicBezTo>
                <a:cubicBezTo>
                  <a:pt x="15248" y="15171"/>
                  <a:pt x="15087" y="15078"/>
                  <a:pt x="14971" y="14986"/>
                </a:cubicBezTo>
                <a:cubicBezTo>
                  <a:pt x="14509" y="14732"/>
                  <a:pt x="14186" y="14270"/>
                  <a:pt x="13469" y="12953"/>
                </a:cubicBezTo>
                <a:cubicBezTo>
                  <a:pt x="13378" y="12810"/>
                  <a:pt x="13331" y="12735"/>
                  <a:pt x="13345" y="12735"/>
                </a:cubicBezTo>
                <a:close/>
                <a:moveTo>
                  <a:pt x="14905" y="11605"/>
                </a:moveTo>
                <a:cubicBezTo>
                  <a:pt x="14913" y="11605"/>
                  <a:pt x="14935" y="11639"/>
                  <a:pt x="14971" y="11728"/>
                </a:cubicBezTo>
                <a:cubicBezTo>
                  <a:pt x="15064" y="11821"/>
                  <a:pt x="15202" y="12052"/>
                  <a:pt x="15318" y="12260"/>
                </a:cubicBezTo>
                <a:cubicBezTo>
                  <a:pt x="15526" y="12606"/>
                  <a:pt x="15710" y="12953"/>
                  <a:pt x="15757" y="12999"/>
                </a:cubicBezTo>
                <a:cubicBezTo>
                  <a:pt x="15780" y="13068"/>
                  <a:pt x="16219" y="15309"/>
                  <a:pt x="16173" y="15309"/>
                </a:cubicBezTo>
                <a:cubicBezTo>
                  <a:pt x="16173" y="15309"/>
                  <a:pt x="16103" y="15194"/>
                  <a:pt x="16011" y="15032"/>
                </a:cubicBezTo>
                <a:cubicBezTo>
                  <a:pt x="15918" y="14847"/>
                  <a:pt x="15757" y="14524"/>
                  <a:pt x="15618" y="14293"/>
                </a:cubicBezTo>
                <a:cubicBezTo>
                  <a:pt x="15456" y="13992"/>
                  <a:pt x="15364" y="13761"/>
                  <a:pt x="15248" y="13415"/>
                </a:cubicBezTo>
                <a:cubicBezTo>
                  <a:pt x="15110" y="12953"/>
                  <a:pt x="14971" y="12260"/>
                  <a:pt x="14925" y="11867"/>
                </a:cubicBezTo>
                <a:cubicBezTo>
                  <a:pt x="14925" y="11751"/>
                  <a:pt x="14902" y="11636"/>
                  <a:pt x="14902" y="11613"/>
                </a:cubicBezTo>
                <a:cubicBezTo>
                  <a:pt x="14902" y="11607"/>
                  <a:pt x="14903" y="11605"/>
                  <a:pt x="14905" y="11605"/>
                </a:cubicBezTo>
                <a:close/>
                <a:moveTo>
                  <a:pt x="13816" y="14709"/>
                </a:moveTo>
                <a:cubicBezTo>
                  <a:pt x="13816" y="14709"/>
                  <a:pt x="13955" y="14732"/>
                  <a:pt x="14139" y="14824"/>
                </a:cubicBezTo>
                <a:cubicBezTo>
                  <a:pt x="14502" y="14952"/>
                  <a:pt x="15575" y="15553"/>
                  <a:pt x="15500" y="15553"/>
                </a:cubicBezTo>
                <a:cubicBezTo>
                  <a:pt x="15493" y="15553"/>
                  <a:pt x="15479" y="15549"/>
                  <a:pt x="15456" y="15540"/>
                </a:cubicBezTo>
                <a:cubicBezTo>
                  <a:pt x="15179" y="15425"/>
                  <a:pt x="14394" y="15194"/>
                  <a:pt x="14209" y="15171"/>
                </a:cubicBezTo>
                <a:cubicBezTo>
                  <a:pt x="14093" y="15124"/>
                  <a:pt x="13608" y="15078"/>
                  <a:pt x="13146" y="15032"/>
                </a:cubicBezTo>
                <a:cubicBezTo>
                  <a:pt x="12684" y="14963"/>
                  <a:pt x="12245" y="14940"/>
                  <a:pt x="12199" y="14916"/>
                </a:cubicBezTo>
                <a:cubicBezTo>
                  <a:pt x="12083" y="14870"/>
                  <a:pt x="12799" y="14755"/>
                  <a:pt x="13354" y="14732"/>
                </a:cubicBezTo>
                <a:cubicBezTo>
                  <a:pt x="13608" y="14709"/>
                  <a:pt x="13816" y="14709"/>
                  <a:pt x="13816" y="14709"/>
                </a:cubicBezTo>
                <a:close/>
                <a:moveTo>
                  <a:pt x="18829" y="10920"/>
                </a:moveTo>
                <a:cubicBezTo>
                  <a:pt x="18876" y="10920"/>
                  <a:pt x="18829" y="10989"/>
                  <a:pt x="18806" y="11058"/>
                </a:cubicBezTo>
                <a:cubicBezTo>
                  <a:pt x="18691" y="11335"/>
                  <a:pt x="18529" y="11590"/>
                  <a:pt x="17859" y="12560"/>
                </a:cubicBezTo>
                <a:cubicBezTo>
                  <a:pt x="16935" y="13946"/>
                  <a:pt x="16588" y="14732"/>
                  <a:pt x="16519" y="15425"/>
                </a:cubicBezTo>
                <a:cubicBezTo>
                  <a:pt x="16508" y="15610"/>
                  <a:pt x="16484" y="15702"/>
                  <a:pt x="16464" y="15702"/>
                </a:cubicBezTo>
                <a:cubicBezTo>
                  <a:pt x="16444" y="15702"/>
                  <a:pt x="16427" y="15610"/>
                  <a:pt x="16427" y="15425"/>
                </a:cubicBezTo>
                <a:cubicBezTo>
                  <a:pt x="16427" y="15124"/>
                  <a:pt x="16519" y="14801"/>
                  <a:pt x="16704" y="14246"/>
                </a:cubicBezTo>
                <a:cubicBezTo>
                  <a:pt x="16958" y="13484"/>
                  <a:pt x="17189" y="13045"/>
                  <a:pt x="17767" y="12283"/>
                </a:cubicBezTo>
                <a:cubicBezTo>
                  <a:pt x="17998" y="11959"/>
                  <a:pt x="18806" y="10920"/>
                  <a:pt x="18829" y="10920"/>
                </a:cubicBezTo>
                <a:close/>
                <a:moveTo>
                  <a:pt x="22342" y="12673"/>
                </a:moveTo>
                <a:cubicBezTo>
                  <a:pt x="22349" y="12673"/>
                  <a:pt x="22414" y="12848"/>
                  <a:pt x="22480" y="13022"/>
                </a:cubicBezTo>
                <a:cubicBezTo>
                  <a:pt x="22526" y="13230"/>
                  <a:pt x="22711" y="13646"/>
                  <a:pt x="22849" y="13923"/>
                </a:cubicBezTo>
                <a:cubicBezTo>
                  <a:pt x="22988" y="14223"/>
                  <a:pt x="23104" y="14478"/>
                  <a:pt x="23104" y="14524"/>
                </a:cubicBezTo>
                <a:cubicBezTo>
                  <a:pt x="23104" y="14593"/>
                  <a:pt x="23057" y="14870"/>
                  <a:pt x="22988" y="15194"/>
                </a:cubicBezTo>
                <a:lnTo>
                  <a:pt x="22873" y="15771"/>
                </a:lnTo>
                <a:lnTo>
                  <a:pt x="22711" y="15448"/>
                </a:lnTo>
                <a:cubicBezTo>
                  <a:pt x="22295" y="14755"/>
                  <a:pt x="22110" y="14339"/>
                  <a:pt x="21995" y="13900"/>
                </a:cubicBezTo>
                <a:cubicBezTo>
                  <a:pt x="21925" y="13761"/>
                  <a:pt x="21948" y="13715"/>
                  <a:pt x="22133" y="13207"/>
                </a:cubicBezTo>
                <a:cubicBezTo>
                  <a:pt x="22249" y="12906"/>
                  <a:pt x="22341" y="12675"/>
                  <a:pt x="22341" y="12675"/>
                </a:cubicBezTo>
                <a:cubicBezTo>
                  <a:pt x="22341" y="12674"/>
                  <a:pt x="22341" y="12673"/>
                  <a:pt x="22342" y="12673"/>
                </a:cubicBezTo>
                <a:close/>
                <a:moveTo>
                  <a:pt x="25968" y="11474"/>
                </a:moveTo>
                <a:cubicBezTo>
                  <a:pt x="25992" y="11497"/>
                  <a:pt x="26038" y="11682"/>
                  <a:pt x="26084" y="11913"/>
                </a:cubicBezTo>
                <a:cubicBezTo>
                  <a:pt x="26223" y="12629"/>
                  <a:pt x="26223" y="12537"/>
                  <a:pt x="25992" y="12768"/>
                </a:cubicBezTo>
                <a:cubicBezTo>
                  <a:pt x="25876" y="12883"/>
                  <a:pt x="25622" y="13114"/>
                  <a:pt x="25391" y="13299"/>
                </a:cubicBezTo>
                <a:cubicBezTo>
                  <a:pt x="24929" y="13692"/>
                  <a:pt x="24005" y="14616"/>
                  <a:pt x="23681" y="15032"/>
                </a:cubicBezTo>
                <a:cubicBezTo>
                  <a:pt x="23566" y="15171"/>
                  <a:pt x="23381" y="15448"/>
                  <a:pt x="23265" y="15656"/>
                </a:cubicBezTo>
                <a:lnTo>
                  <a:pt x="23034" y="16002"/>
                </a:lnTo>
                <a:lnTo>
                  <a:pt x="23057" y="15841"/>
                </a:lnTo>
                <a:cubicBezTo>
                  <a:pt x="23104" y="15448"/>
                  <a:pt x="23312" y="14454"/>
                  <a:pt x="23381" y="14362"/>
                </a:cubicBezTo>
                <a:cubicBezTo>
                  <a:pt x="23543" y="14108"/>
                  <a:pt x="23912" y="13669"/>
                  <a:pt x="24698" y="12883"/>
                </a:cubicBezTo>
                <a:cubicBezTo>
                  <a:pt x="25183" y="12398"/>
                  <a:pt x="25645" y="11913"/>
                  <a:pt x="25761" y="11728"/>
                </a:cubicBezTo>
                <a:cubicBezTo>
                  <a:pt x="25876" y="11590"/>
                  <a:pt x="25968" y="11474"/>
                  <a:pt x="25968" y="11474"/>
                </a:cubicBezTo>
                <a:close/>
                <a:moveTo>
                  <a:pt x="26217" y="12758"/>
                </a:moveTo>
                <a:cubicBezTo>
                  <a:pt x="26221" y="12758"/>
                  <a:pt x="26223" y="12761"/>
                  <a:pt x="26223" y="12768"/>
                </a:cubicBezTo>
                <a:cubicBezTo>
                  <a:pt x="26200" y="12768"/>
                  <a:pt x="26107" y="12906"/>
                  <a:pt x="25992" y="13068"/>
                </a:cubicBezTo>
                <a:cubicBezTo>
                  <a:pt x="25645" y="13484"/>
                  <a:pt x="25483" y="13715"/>
                  <a:pt x="24906" y="14246"/>
                </a:cubicBezTo>
                <a:cubicBezTo>
                  <a:pt x="24074" y="15032"/>
                  <a:pt x="23381" y="15771"/>
                  <a:pt x="23150" y="16210"/>
                </a:cubicBezTo>
                <a:cubicBezTo>
                  <a:pt x="23054" y="16348"/>
                  <a:pt x="23015" y="16412"/>
                  <a:pt x="23009" y="16412"/>
                </a:cubicBezTo>
                <a:cubicBezTo>
                  <a:pt x="23004" y="16412"/>
                  <a:pt x="23016" y="16382"/>
                  <a:pt x="23034" y="16326"/>
                </a:cubicBezTo>
                <a:cubicBezTo>
                  <a:pt x="23057" y="16187"/>
                  <a:pt x="23265" y="15841"/>
                  <a:pt x="23658" y="15309"/>
                </a:cubicBezTo>
                <a:cubicBezTo>
                  <a:pt x="24097" y="14732"/>
                  <a:pt x="24790" y="14015"/>
                  <a:pt x="25576" y="13345"/>
                </a:cubicBezTo>
                <a:cubicBezTo>
                  <a:pt x="25876" y="13091"/>
                  <a:pt x="26153" y="12837"/>
                  <a:pt x="26176" y="12791"/>
                </a:cubicBezTo>
                <a:cubicBezTo>
                  <a:pt x="26193" y="12775"/>
                  <a:pt x="26209" y="12758"/>
                  <a:pt x="26217" y="12758"/>
                </a:cubicBezTo>
                <a:close/>
                <a:moveTo>
                  <a:pt x="16704" y="16326"/>
                </a:moveTo>
                <a:cubicBezTo>
                  <a:pt x="16704" y="16326"/>
                  <a:pt x="16750" y="16372"/>
                  <a:pt x="16796" y="16441"/>
                </a:cubicBezTo>
                <a:lnTo>
                  <a:pt x="16843" y="16557"/>
                </a:lnTo>
                <a:lnTo>
                  <a:pt x="16843" y="16557"/>
                </a:lnTo>
                <a:lnTo>
                  <a:pt x="16750" y="16464"/>
                </a:lnTo>
                <a:cubicBezTo>
                  <a:pt x="16681" y="16372"/>
                  <a:pt x="16635" y="16326"/>
                  <a:pt x="16704" y="16326"/>
                </a:cubicBezTo>
                <a:close/>
                <a:moveTo>
                  <a:pt x="26176" y="12906"/>
                </a:moveTo>
                <a:cubicBezTo>
                  <a:pt x="26223" y="12953"/>
                  <a:pt x="26246" y="13184"/>
                  <a:pt x="26246" y="13438"/>
                </a:cubicBezTo>
                <a:cubicBezTo>
                  <a:pt x="26292" y="13969"/>
                  <a:pt x="26315" y="13946"/>
                  <a:pt x="25992" y="14408"/>
                </a:cubicBezTo>
                <a:cubicBezTo>
                  <a:pt x="25876" y="14593"/>
                  <a:pt x="25506" y="14986"/>
                  <a:pt x="24813" y="15679"/>
                </a:cubicBezTo>
                <a:cubicBezTo>
                  <a:pt x="23589" y="16903"/>
                  <a:pt x="23219" y="17365"/>
                  <a:pt x="22965" y="18012"/>
                </a:cubicBezTo>
                <a:lnTo>
                  <a:pt x="22873" y="18220"/>
                </a:lnTo>
                <a:lnTo>
                  <a:pt x="22873" y="17851"/>
                </a:lnTo>
                <a:cubicBezTo>
                  <a:pt x="22873" y="17643"/>
                  <a:pt x="22873" y="17319"/>
                  <a:pt x="22919" y="17158"/>
                </a:cubicBezTo>
                <a:cubicBezTo>
                  <a:pt x="22942" y="16857"/>
                  <a:pt x="22942" y="16811"/>
                  <a:pt x="23104" y="16441"/>
                </a:cubicBezTo>
                <a:cubicBezTo>
                  <a:pt x="23288" y="16095"/>
                  <a:pt x="23335" y="16002"/>
                  <a:pt x="23774" y="15471"/>
                </a:cubicBezTo>
                <a:cubicBezTo>
                  <a:pt x="24028" y="15171"/>
                  <a:pt x="24490" y="14709"/>
                  <a:pt x="24790" y="14431"/>
                </a:cubicBezTo>
                <a:cubicBezTo>
                  <a:pt x="25460" y="13831"/>
                  <a:pt x="25691" y="13576"/>
                  <a:pt x="25945" y="13207"/>
                </a:cubicBezTo>
                <a:cubicBezTo>
                  <a:pt x="26061" y="13022"/>
                  <a:pt x="26176" y="12906"/>
                  <a:pt x="26176" y="12906"/>
                </a:cubicBezTo>
                <a:close/>
                <a:moveTo>
                  <a:pt x="21860" y="13935"/>
                </a:moveTo>
                <a:cubicBezTo>
                  <a:pt x="21886" y="13935"/>
                  <a:pt x="21908" y="14014"/>
                  <a:pt x="21948" y="14154"/>
                </a:cubicBezTo>
                <a:cubicBezTo>
                  <a:pt x="21995" y="14339"/>
                  <a:pt x="22110" y="14639"/>
                  <a:pt x="22203" y="14847"/>
                </a:cubicBezTo>
                <a:cubicBezTo>
                  <a:pt x="22318" y="15055"/>
                  <a:pt x="22503" y="15402"/>
                  <a:pt x="22618" y="15610"/>
                </a:cubicBezTo>
                <a:cubicBezTo>
                  <a:pt x="22757" y="15841"/>
                  <a:pt x="22849" y="16002"/>
                  <a:pt x="22849" y="16072"/>
                </a:cubicBezTo>
                <a:cubicBezTo>
                  <a:pt x="22849" y="16118"/>
                  <a:pt x="22826" y="16557"/>
                  <a:pt x="22780" y="17019"/>
                </a:cubicBezTo>
                <a:cubicBezTo>
                  <a:pt x="22757" y="17481"/>
                  <a:pt x="22711" y="18197"/>
                  <a:pt x="22711" y="18567"/>
                </a:cubicBezTo>
                <a:cubicBezTo>
                  <a:pt x="22711" y="19112"/>
                  <a:pt x="22711" y="19269"/>
                  <a:pt x="22665" y="19269"/>
                </a:cubicBezTo>
                <a:cubicBezTo>
                  <a:pt x="22658" y="19269"/>
                  <a:pt x="22650" y="19266"/>
                  <a:pt x="22642" y="19260"/>
                </a:cubicBezTo>
                <a:cubicBezTo>
                  <a:pt x="22480" y="19121"/>
                  <a:pt x="21556" y="17804"/>
                  <a:pt x="21278" y="17296"/>
                </a:cubicBezTo>
                <a:lnTo>
                  <a:pt x="21140" y="17042"/>
                </a:lnTo>
                <a:lnTo>
                  <a:pt x="21209" y="16649"/>
                </a:lnTo>
                <a:cubicBezTo>
                  <a:pt x="21278" y="15956"/>
                  <a:pt x="21486" y="15078"/>
                  <a:pt x="21694" y="14385"/>
                </a:cubicBezTo>
                <a:cubicBezTo>
                  <a:pt x="21786" y="14071"/>
                  <a:pt x="21826" y="13935"/>
                  <a:pt x="21860" y="13935"/>
                </a:cubicBezTo>
                <a:close/>
                <a:moveTo>
                  <a:pt x="26288" y="14295"/>
                </a:moveTo>
                <a:cubicBezTo>
                  <a:pt x="26298" y="14295"/>
                  <a:pt x="26304" y="14318"/>
                  <a:pt x="26315" y="14362"/>
                </a:cubicBezTo>
                <a:cubicBezTo>
                  <a:pt x="26292" y="14385"/>
                  <a:pt x="26292" y="14732"/>
                  <a:pt x="26292" y="15101"/>
                </a:cubicBezTo>
                <a:lnTo>
                  <a:pt x="26292" y="15794"/>
                </a:lnTo>
                <a:lnTo>
                  <a:pt x="26107" y="16002"/>
                </a:lnTo>
                <a:cubicBezTo>
                  <a:pt x="26038" y="16118"/>
                  <a:pt x="25645" y="16488"/>
                  <a:pt x="25275" y="16834"/>
                </a:cubicBezTo>
                <a:cubicBezTo>
                  <a:pt x="24005" y="18059"/>
                  <a:pt x="23427" y="18682"/>
                  <a:pt x="23081" y="19375"/>
                </a:cubicBezTo>
                <a:lnTo>
                  <a:pt x="22988" y="19560"/>
                </a:lnTo>
                <a:lnTo>
                  <a:pt x="22965" y="19445"/>
                </a:lnTo>
                <a:cubicBezTo>
                  <a:pt x="22873" y="18890"/>
                  <a:pt x="22965" y="18428"/>
                  <a:pt x="23196" y="17943"/>
                </a:cubicBezTo>
                <a:cubicBezTo>
                  <a:pt x="23543" y="17250"/>
                  <a:pt x="23774" y="16950"/>
                  <a:pt x="24906" y="15864"/>
                </a:cubicBezTo>
                <a:cubicBezTo>
                  <a:pt x="25784" y="14963"/>
                  <a:pt x="26061" y="14685"/>
                  <a:pt x="26223" y="14385"/>
                </a:cubicBezTo>
                <a:cubicBezTo>
                  <a:pt x="26259" y="14324"/>
                  <a:pt x="26276" y="14295"/>
                  <a:pt x="26288" y="14295"/>
                </a:cubicBezTo>
                <a:close/>
                <a:moveTo>
                  <a:pt x="7731" y="18936"/>
                </a:moveTo>
                <a:cubicBezTo>
                  <a:pt x="7920" y="18936"/>
                  <a:pt x="8204" y="19053"/>
                  <a:pt x="8710" y="19306"/>
                </a:cubicBezTo>
                <a:cubicBezTo>
                  <a:pt x="9010" y="19445"/>
                  <a:pt x="9357" y="19653"/>
                  <a:pt x="9449" y="19699"/>
                </a:cubicBezTo>
                <a:lnTo>
                  <a:pt x="9634" y="19814"/>
                </a:lnTo>
                <a:lnTo>
                  <a:pt x="9218" y="19791"/>
                </a:lnTo>
                <a:cubicBezTo>
                  <a:pt x="8987" y="19791"/>
                  <a:pt x="8548" y="19722"/>
                  <a:pt x="8248" y="19676"/>
                </a:cubicBezTo>
                <a:cubicBezTo>
                  <a:pt x="7740" y="19583"/>
                  <a:pt x="6769" y="19491"/>
                  <a:pt x="6654" y="19491"/>
                </a:cubicBezTo>
                <a:cubicBezTo>
                  <a:pt x="6631" y="19491"/>
                  <a:pt x="7000" y="19283"/>
                  <a:pt x="7555" y="18983"/>
                </a:cubicBezTo>
                <a:cubicBezTo>
                  <a:pt x="7605" y="18952"/>
                  <a:pt x="7661" y="18936"/>
                  <a:pt x="7731" y="18936"/>
                </a:cubicBezTo>
                <a:close/>
                <a:moveTo>
                  <a:pt x="21117" y="17296"/>
                </a:moveTo>
                <a:cubicBezTo>
                  <a:pt x="21117" y="17296"/>
                  <a:pt x="21209" y="17412"/>
                  <a:pt x="21325" y="17620"/>
                </a:cubicBezTo>
                <a:cubicBezTo>
                  <a:pt x="21417" y="17804"/>
                  <a:pt x="21625" y="18151"/>
                  <a:pt x="21810" y="18405"/>
                </a:cubicBezTo>
                <a:cubicBezTo>
                  <a:pt x="21995" y="18659"/>
                  <a:pt x="22272" y="19029"/>
                  <a:pt x="22411" y="19214"/>
                </a:cubicBezTo>
                <a:cubicBezTo>
                  <a:pt x="22711" y="19560"/>
                  <a:pt x="22711" y="19560"/>
                  <a:pt x="22734" y="19791"/>
                </a:cubicBezTo>
                <a:cubicBezTo>
                  <a:pt x="22757" y="19907"/>
                  <a:pt x="22757" y="20022"/>
                  <a:pt x="22757" y="20022"/>
                </a:cubicBezTo>
                <a:cubicBezTo>
                  <a:pt x="22757" y="20023"/>
                  <a:pt x="22756" y="20023"/>
                  <a:pt x="22756" y="20023"/>
                </a:cubicBezTo>
                <a:cubicBezTo>
                  <a:pt x="22713" y="20023"/>
                  <a:pt x="21945" y="19187"/>
                  <a:pt x="21717" y="18890"/>
                </a:cubicBezTo>
                <a:cubicBezTo>
                  <a:pt x="21440" y="18544"/>
                  <a:pt x="21348" y="18428"/>
                  <a:pt x="21209" y="18197"/>
                </a:cubicBezTo>
                <a:cubicBezTo>
                  <a:pt x="21094" y="18035"/>
                  <a:pt x="21094" y="17989"/>
                  <a:pt x="21094" y="17689"/>
                </a:cubicBezTo>
                <a:cubicBezTo>
                  <a:pt x="21094" y="17481"/>
                  <a:pt x="21094" y="17296"/>
                  <a:pt x="21117" y="17296"/>
                </a:cubicBezTo>
                <a:close/>
                <a:moveTo>
                  <a:pt x="9842" y="18336"/>
                </a:moveTo>
                <a:cubicBezTo>
                  <a:pt x="9865" y="18336"/>
                  <a:pt x="10004" y="18405"/>
                  <a:pt x="10119" y="18428"/>
                </a:cubicBezTo>
                <a:cubicBezTo>
                  <a:pt x="10582" y="18567"/>
                  <a:pt x="12083" y="19329"/>
                  <a:pt x="12545" y="19583"/>
                </a:cubicBezTo>
                <a:cubicBezTo>
                  <a:pt x="13076" y="19923"/>
                  <a:pt x="13256" y="20048"/>
                  <a:pt x="13192" y="20048"/>
                </a:cubicBezTo>
                <a:cubicBezTo>
                  <a:pt x="13186" y="20048"/>
                  <a:pt x="13178" y="20047"/>
                  <a:pt x="13169" y="20046"/>
                </a:cubicBezTo>
                <a:cubicBezTo>
                  <a:pt x="12384" y="19907"/>
                  <a:pt x="11413" y="19791"/>
                  <a:pt x="10582" y="19768"/>
                </a:cubicBezTo>
                <a:lnTo>
                  <a:pt x="9912" y="19722"/>
                </a:lnTo>
                <a:lnTo>
                  <a:pt x="9680" y="19583"/>
                </a:lnTo>
                <a:cubicBezTo>
                  <a:pt x="9195" y="19260"/>
                  <a:pt x="8225" y="18844"/>
                  <a:pt x="7971" y="18844"/>
                </a:cubicBezTo>
                <a:cubicBezTo>
                  <a:pt x="7763" y="18844"/>
                  <a:pt x="7878" y="18775"/>
                  <a:pt x="8502" y="18590"/>
                </a:cubicBezTo>
                <a:cubicBezTo>
                  <a:pt x="8987" y="18451"/>
                  <a:pt x="9449" y="18359"/>
                  <a:pt x="9842" y="18336"/>
                </a:cubicBezTo>
                <a:close/>
                <a:moveTo>
                  <a:pt x="7116" y="19699"/>
                </a:moveTo>
                <a:cubicBezTo>
                  <a:pt x="7116" y="19699"/>
                  <a:pt x="7255" y="19722"/>
                  <a:pt x="7439" y="19745"/>
                </a:cubicBezTo>
                <a:cubicBezTo>
                  <a:pt x="7601" y="19791"/>
                  <a:pt x="7901" y="19838"/>
                  <a:pt x="8063" y="19884"/>
                </a:cubicBezTo>
                <a:cubicBezTo>
                  <a:pt x="8364" y="19930"/>
                  <a:pt x="9218" y="20022"/>
                  <a:pt x="9311" y="20022"/>
                </a:cubicBezTo>
                <a:cubicBezTo>
                  <a:pt x="9357" y="20022"/>
                  <a:pt x="9103" y="20161"/>
                  <a:pt x="8849" y="20253"/>
                </a:cubicBezTo>
                <a:cubicBezTo>
                  <a:pt x="8641" y="20346"/>
                  <a:pt x="8179" y="20461"/>
                  <a:pt x="8063" y="20461"/>
                </a:cubicBezTo>
                <a:cubicBezTo>
                  <a:pt x="8040" y="20461"/>
                  <a:pt x="7901" y="20346"/>
                  <a:pt x="7717" y="20161"/>
                </a:cubicBezTo>
                <a:cubicBezTo>
                  <a:pt x="7555" y="19999"/>
                  <a:pt x="7347" y="19838"/>
                  <a:pt x="7255" y="19791"/>
                </a:cubicBezTo>
                <a:cubicBezTo>
                  <a:pt x="7162" y="19722"/>
                  <a:pt x="7116" y="19699"/>
                  <a:pt x="7116" y="19699"/>
                </a:cubicBezTo>
                <a:close/>
                <a:moveTo>
                  <a:pt x="10607" y="18290"/>
                </a:moveTo>
                <a:cubicBezTo>
                  <a:pt x="10951" y="18290"/>
                  <a:pt x="11459" y="18320"/>
                  <a:pt x="11968" y="18382"/>
                </a:cubicBezTo>
                <a:lnTo>
                  <a:pt x="12799" y="18451"/>
                </a:lnTo>
                <a:lnTo>
                  <a:pt x="13123" y="18613"/>
                </a:lnTo>
                <a:cubicBezTo>
                  <a:pt x="13562" y="18844"/>
                  <a:pt x="13724" y="18960"/>
                  <a:pt x="14301" y="19375"/>
                </a:cubicBezTo>
                <a:cubicBezTo>
                  <a:pt x="14902" y="19884"/>
                  <a:pt x="15248" y="20138"/>
                  <a:pt x="15572" y="20369"/>
                </a:cubicBezTo>
                <a:cubicBezTo>
                  <a:pt x="15755" y="20479"/>
                  <a:pt x="15836" y="20545"/>
                  <a:pt x="15817" y="20545"/>
                </a:cubicBezTo>
                <a:cubicBezTo>
                  <a:pt x="15811" y="20545"/>
                  <a:pt x="15799" y="20540"/>
                  <a:pt x="15780" y="20531"/>
                </a:cubicBezTo>
                <a:cubicBezTo>
                  <a:pt x="15757" y="20531"/>
                  <a:pt x="15295" y="20461"/>
                  <a:pt x="14740" y="20346"/>
                </a:cubicBezTo>
                <a:lnTo>
                  <a:pt x="13724" y="20161"/>
                </a:lnTo>
                <a:lnTo>
                  <a:pt x="13100" y="19768"/>
                </a:lnTo>
                <a:cubicBezTo>
                  <a:pt x="12753" y="19537"/>
                  <a:pt x="12337" y="19306"/>
                  <a:pt x="12222" y="19214"/>
                </a:cubicBezTo>
                <a:cubicBezTo>
                  <a:pt x="11829" y="19006"/>
                  <a:pt x="10859" y="18567"/>
                  <a:pt x="10489" y="18428"/>
                </a:cubicBezTo>
                <a:cubicBezTo>
                  <a:pt x="10258" y="18336"/>
                  <a:pt x="10166" y="18313"/>
                  <a:pt x="10235" y="18313"/>
                </a:cubicBezTo>
                <a:cubicBezTo>
                  <a:pt x="10304" y="18297"/>
                  <a:pt x="10435" y="18290"/>
                  <a:pt x="10607" y="18290"/>
                </a:cubicBezTo>
                <a:close/>
                <a:moveTo>
                  <a:pt x="13284" y="18524"/>
                </a:moveTo>
                <a:cubicBezTo>
                  <a:pt x="13319" y="18536"/>
                  <a:pt x="13517" y="18575"/>
                  <a:pt x="13747" y="18613"/>
                </a:cubicBezTo>
                <a:cubicBezTo>
                  <a:pt x="14024" y="18659"/>
                  <a:pt x="14509" y="18752"/>
                  <a:pt x="14833" y="18844"/>
                </a:cubicBezTo>
                <a:lnTo>
                  <a:pt x="15410" y="18983"/>
                </a:lnTo>
                <a:lnTo>
                  <a:pt x="15895" y="19352"/>
                </a:lnTo>
                <a:cubicBezTo>
                  <a:pt x="16149" y="19560"/>
                  <a:pt x="16612" y="19907"/>
                  <a:pt x="16866" y="20138"/>
                </a:cubicBezTo>
                <a:cubicBezTo>
                  <a:pt x="17166" y="20369"/>
                  <a:pt x="17536" y="20692"/>
                  <a:pt x="17744" y="20831"/>
                </a:cubicBezTo>
                <a:cubicBezTo>
                  <a:pt x="17928" y="20970"/>
                  <a:pt x="18090" y="21108"/>
                  <a:pt x="18090" y="21108"/>
                </a:cubicBezTo>
                <a:lnTo>
                  <a:pt x="17790" y="21062"/>
                </a:lnTo>
                <a:cubicBezTo>
                  <a:pt x="17651" y="20993"/>
                  <a:pt x="17212" y="20877"/>
                  <a:pt x="16866" y="20808"/>
                </a:cubicBezTo>
                <a:cubicBezTo>
                  <a:pt x="16334" y="20646"/>
                  <a:pt x="16196" y="20600"/>
                  <a:pt x="16057" y="20508"/>
                </a:cubicBezTo>
                <a:cubicBezTo>
                  <a:pt x="15965" y="20461"/>
                  <a:pt x="15734" y="20277"/>
                  <a:pt x="15549" y="20138"/>
                </a:cubicBezTo>
                <a:cubicBezTo>
                  <a:pt x="15202" y="19907"/>
                  <a:pt x="14856" y="19653"/>
                  <a:pt x="14163" y="19098"/>
                </a:cubicBezTo>
                <a:cubicBezTo>
                  <a:pt x="13955" y="18960"/>
                  <a:pt x="13654" y="18752"/>
                  <a:pt x="13516" y="18659"/>
                </a:cubicBezTo>
                <a:cubicBezTo>
                  <a:pt x="13400" y="18582"/>
                  <a:pt x="13300" y="18537"/>
                  <a:pt x="13284" y="18524"/>
                </a:cubicBezTo>
                <a:close/>
                <a:moveTo>
                  <a:pt x="10350" y="20022"/>
                </a:moveTo>
                <a:cubicBezTo>
                  <a:pt x="10628" y="20022"/>
                  <a:pt x="11090" y="20022"/>
                  <a:pt x="11321" y="20046"/>
                </a:cubicBezTo>
                <a:cubicBezTo>
                  <a:pt x="11852" y="20069"/>
                  <a:pt x="12823" y="20230"/>
                  <a:pt x="12823" y="20253"/>
                </a:cubicBezTo>
                <a:cubicBezTo>
                  <a:pt x="12823" y="20277"/>
                  <a:pt x="11529" y="20716"/>
                  <a:pt x="10859" y="20923"/>
                </a:cubicBezTo>
                <a:cubicBezTo>
                  <a:pt x="10166" y="21108"/>
                  <a:pt x="9819" y="21178"/>
                  <a:pt x="9241" y="21201"/>
                </a:cubicBezTo>
                <a:lnTo>
                  <a:pt x="8849" y="21224"/>
                </a:lnTo>
                <a:lnTo>
                  <a:pt x="8502" y="20877"/>
                </a:lnTo>
                <a:lnTo>
                  <a:pt x="8156" y="20531"/>
                </a:lnTo>
                <a:lnTo>
                  <a:pt x="8294" y="20531"/>
                </a:lnTo>
                <a:cubicBezTo>
                  <a:pt x="8548" y="20531"/>
                  <a:pt x="9080" y="20392"/>
                  <a:pt x="9426" y="20184"/>
                </a:cubicBezTo>
                <a:lnTo>
                  <a:pt x="9750" y="20022"/>
                </a:lnTo>
                <a:close/>
                <a:moveTo>
                  <a:pt x="15786" y="19080"/>
                </a:moveTo>
                <a:cubicBezTo>
                  <a:pt x="15830" y="19097"/>
                  <a:pt x="16044" y="19162"/>
                  <a:pt x="16357" y="19260"/>
                </a:cubicBezTo>
                <a:cubicBezTo>
                  <a:pt x="16796" y="19422"/>
                  <a:pt x="16958" y="19537"/>
                  <a:pt x="17397" y="19884"/>
                </a:cubicBezTo>
                <a:cubicBezTo>
                  <a:pt x="17721" y="20138"/>
                  <a:pt x="19014" y="21386"/>
                  <a:pt x="18991" y="21409"/>
                </a:cubicBezTo>
                <a:cubicBezTo>
                  <a:pt x="18987" y="21411"/>
                  <a:pt x="18981" y="21412"/>
                  <a:pt x="18974" y="21412"/>
                </a:cubicBezTo>
                <a:cubicBezTo>
                  <a:pt x="18897" y="21412"/>
                  <a:pt x="18666" y="21312"/>
                  <a:pt x="18645" y="21270"/>
                </a:cubicBezTo>
                <a:cubicBezTo>
                  <a:pt x="18598" y="21224"/>
                  <a:pt x="18575" y="21201"/>
                  <a:pt x="18552" y="21201"/>
                </a:cubicBezTo>
                <a:cubicBezTo>
                  <a:pt x="18483" y="21201"/>
                  <a:pt x="17882" y="20739"/>
                  <a:pt x="17027" y="20022"/>
                </a:cubicBezTo>
                <a:cubicBezTo>
                  <a:pt x="16727" y="19768"/>
                  <a:pt x="16334" y="19468"/>
                  <a:pt x="16126" y="19329"/>
                </a:cubicBezTo>
                <a:cubicBezTo>
                  <a:pt x="15963" y="19207"/>
                  <a:pt x="15818" y="19103"/>
                  <a:pt x="15786" y="19080"/>
                </a:cubicBezTo>
                <a:close/>
                <a:moveTo>
                  <a:pt x="13285" y="20300"/>
                </a:moveTo>
                <a:cubicBezTo>
                  <a:pt x="13285" y="20300"/>
                  <a:pt x="13400" y="20346"/>
                  <a:pt x="13562" y="20369"/>
                </a:cubicBezTo>
                <a:cubicBezTo>
                  <a:pt x="13700" y="20392"/>
                  <a:pt x="13862" y="20415"/>
                  <a:pt x="13932" y="20461"/>
                </a:cubicBezTo>
                <a:lnTo>
                  <a:pt x="14047" y="20484"/>
                </a:lnTo>
                <a:lnTo>
                  <a:pt x="13955" y="20508"/>
                </a:lnTo>
                <a:cubicBezTo>
                  <a:pt x="13908" y="20531"/>
                  <a:pt x="13631" y="20646"/>
                  <a:pt x="13354" y="20762"/>
                </a:cubicBezTo>
                <a:cubicBezTo>
                  <a:pt x="12592" y="21108"/>
                  <a:pt x="12430" y="21178"/>
                  <a:pt x="11644" y="21409"/>
                </a:cubicBezTo>
                <a:cubicBezTo>
                  <a:pt x="10859" y="21640"/>
                  <a:pt x="10374" y="21755"/>
                  <a:pt x="9888" y="21848"/>
                </a:cubicBezTo>
                <a:lnTo>
                  <a:pt x="9542" y="21894"/>
                </a:lnTo>
                <a:lnTo>
                  <a:pt x="9288" y="21663"/>
                </a:lnTo>
                <a:cubicBezTo>
                  <a:pt x="8872" y="21316"/>
                  <a:pt x="8872" y="21339"/>
                  <a:pt x="9449" y="21316"/>
                </a:cubicBezTo>
                <a:cubicBezTo>
                  <a:pt x="9750" y="21316"/>
                  <a:pt x="10027" y="21293"/>
                  <a:pt x="10143" y="21270"/>
                </a:cubicBezTo>
                <a:cubicBezTo>
                  <a:pt x="10489" y="21178"/>
                  <a:pt x="11390" y="20923"/>
                  <a:pt x="11714" y="20808"/>
                </a:cubicBezTo>
                <a:cubicBezTo>
                  <a:pt x="12291" y="20577"/>
                  <a:pt x="12799" y="20392"/>
                  <a:pt x="13054" y="20369"/>
                </a:cubicBezTo>
                <a:cubicBezTo>
                  <a:pt x="13215" y="20323"/>
                  <a:pt x="13285" y="20300"/>
                  <a:pt x="13285" y="20300"/>
                </a:cubicBezTo>
                <a:close/>
                <a:moveTo>
                  <a:pt x="26286" y="15973"/>
                </a:moveTo>
                <a:cubicBezTo>
                  <a:pt x="26290" y="15973"/>
                  <a:pt x="26292" y="15975"/>
                  <a:pt x="26292" y="15979"/>
                </a:cubicBezTo>
                <a:cubicBezTo>
                  <a:pt x="26246" y="16025"/>
                  <a:pt x="26246" y="16233"/>
                  <a:pt x="26223" y="16441"/>
                </a:cubicBezTo>
                <a:cubicBezTo>
                  <a:pt x="26176" y="17111"/>
                  <a:pt x="26038" y="17828"/>
                  <a:pt x="25945" y="17989"/>
                </a:cubicBezTo>
                <a:cubicBezTo>
                  <a:pt x="25876" y="18082"/>
                  <a:pt x="25691" y="18382"/>
                  <a:pt x="25460" y="18636"/>
                </a:cubicBezTo>
                <a:cubicBezTo>
                  <a:pt x="24305" y="20022"/>
                  <a:pt x="23751" y="20993"/>
                  <a:pt x="23566" y="21894"/>
                </a:cubicBezTo>
                <a:lnTo>
                  <a:pt x="23543" y="22148"/>
                </a:lnTo>
                <a:lnTo>
                  <a:pt x="23473" y="22009"/>
                </a:lnTo>
                <a:cubicBezTo>
                  <a:pt x="23312" y="21570"/>
                  <a:pt x="23057" y="20461"/>
                  <a:pt x="23057" y="20022"/>
                </a:cubicBezTo>
                <a:cubicBezTo>
                  <a:pt x="23057" y="19814"/>
                  <a:pt x="23057" y="19768"/>
                  <a:pt x="23196" y="19491"/>
                </a:cubicBezTo>
                <a:cubicBezTo>
                  <a:pt x="23519" y="18867"/>
                  <a:pt x="23889" y="18428"/>
                  <a:pt x="25067" y="17250"/>
                </a:cubicBezTo>
                <a:cubicBezTo>
                  <a:pt x="25622" y="16695"/>
                  <a:pt x="26107" y="16187"/>
                  <a:pt x="26176" y="16095"/>
                </a:cubicBezTo>
                <a:cubicBezTo>
                  <a:pt x="26215" y="16018"/>
                  <a:pt x="26269" y="15973"/>
                  <a:pt x="26286" y="15973"/>
                </a:cubicBezTo>
                <a:close/>
                <a:moveTo>
                  <a:pt x="17298" y="19654"/>
                </a:moveTo>
                <a:cubicBezTo>
                  <a:pt x="17326" y="19654"/>
                  <a:pt x="17748" y="19844"/>
                  <a:pt x="18252" y="20115"/>
                </a:cubicBezTo>
                <a:cubicBezTo>
                  <a:pt x="18760" y="20346"/>
                  <a:pt x="18945" y="20484"/>
                  <a:pt x="19569" y="20854"/>
                </a:cubicBezTo>
                <a:cubicBezTo>
                  <a:pt x="19869" y="21062"/>
                  <a:pt x="20077" y="21224"/>
                  <a:pt x="20516" y="21663"/>
                </a:cubicBezTo>
                <a:lnTo>
                  <a:pt x="21047" y="22217"/>
                </a:lnTo>
                <a:lnTo>
                  <a:pt x="21047" y="22217"/>
                </a:lnTo>
                <a:lnTo>
                  <a:pt x="20886" y="22148"/>
                </a:lnTo>
                <a:cubicBezTo>
                  <a:pt x="20793" y="22125"/>
                  <a:pt x="20447" y="21986"/>
                  <a:pt x="20100" y="21848"/>
                </a:cubicBezTo>
                <a:cubicBezTo>
                  <a:pt x="19754" y="21686"/>
                  <a:pt x="19476" y="21570"/>
                  <a:pt x="19407" y="21547"/>
                </a:cubicBezTo>
                <a:cubicBezTo>
                  <a:pt x="19384" y="21524"/>
                  <a:pt x="19014" y="21178"/>
                  <a:pt x="18598" y="20808"/>
                </a:cubicBezTo>
                <a:cubicBezTo>
                  <a:pt x="17928" y="20161"/>
                  <a:pt x="17651" y="19930"/>
                  <a:pt x="17328" y="19676"/>
                </a:cubicBezTo>
                <a:cubicBezTo>
                  <a:pt x="17302" y="19661"/>
                  <a:pt x="17292" y="19654"/>
                  <a:pt x="17298" y="19654"/>
                </a:cubicBezTo>
                <a:close/>
                <a:moveTo>
                  <a:pt x="20861" y="21755"/>
                </a:moveTo>
                <a:cubicBezTo>
                  <a:pt x="20848" y="21759"/>
                  <a:pt x="20959" y="21805"/>
                  <a:pt x="21047" y="21894"/>
                </a:cubicBezTo>
                <a:cubicBezTo>
                  <a:pt x="21463" y="22194"/>
                  <a:pt x="21741" y="22448"/>
                  <a:pt x="21694" y="22448"/>
                </a:cubicBezTo>
                <a:cubicBezTo>
                  <a:pt x="21671" y="22448"/>
                  <a:pt x="21579" y="22402"/>
                  <a:pt x="21533" y="22379"/>
                </a:cubicBezTo>
                <a:cubicBezTo>
                  <a:pt x="21418" y="22310"/>
                  <a:pt x="20807" y="21767"/>
                  <a:pt x="20861" y="21755"/>
                </a:cubicBezTo>
                <a:close/>
                <a:moveTo>
                  <a:pt x="14473" y="20547"/>
                </a:moveTo>
                <a:cubicBezTo>
                  <a:pt x="14542" y="20547"/>
                  <a:pt x="14658" y="20569"/>
                  <a:pt x="14902" y="20623"/>
                </a:cubicBezTo>
                <a:cubicBezTo>
                  <a:pt x="15364" y="20716"/>
                  <a:pt x="16334" y="20923"/>
                  <a:pt x="16357" y="20947"/>
                </a:cubicBezTo>
                <a:cubicBezTo>
                  <a:pt x="16357" y="20947"/>
                  <a:pt x="16173" y="21062"/>
                  <a:pt x="15918" y="21178"/>
                </a:cubicBezTo>
                <a:cubicBezTo>
                  <a:pt x="15664" y="21293"/>
                  <a:pt x="14994" y="21640"/>
                  <a:pt x="14417" y="21917"/>
                </a:cubicBezTo>
                <a:cubicBezTo>
                  <a:pt x="13377" y="22471"/>
                  <a:pt x="13169" y="22564"/>
                  <a:pt x="12799" y="22679"/>
                </a:cubicBezTo>
                <a:cubicBezTo>
                  <a:pt x="12430" y="22795"/>
                  <a:pt x="11829" y="22887"/>
                  <a:pt x="11205" y="22933"/>
                </a:cubicBezTo>
                <a:lnTo>
                  <a:pt x="10905" y="22957"/>
                </a:lnTo>
                <a:lnTo>
                  <a:pt x="10628" y="22772"/>
                </a:lnTo>
                <a:cubicBezTo>
                  <a:pt x="10489" y="22656"/>
                  <a:pt x="10212" y="22448"/>
                  <a:pt x="10004" y="22310"/>
                </a:cubicBezTo>
                <a:lnTo>
                  <a:pt x="9657" y="22009"/>
                </a:lnTo>
                <a:lnTo>
                  <a:pt x="10027" y="21986"/>
                </a:lnTo>
                <a:cubicBezTo>
                  <a:pt x="10859" y="21894"/>
                  <a:pt x="12199" y="21501"/>
                  <a:pt x="13285" y="20993"/>
                </a:cubicBezTo>
                <a:cubicBezTo>
                  <a:pt x="13839" y="20739"/>
                  <a:pt x="14163" y="20623"/>
                  <a:pt x="14370" y="20577"/>
                </a:cubicBezTo>
                <a:cubicBezTo>
                  <a:pt x="14399" y="20558"/>
                  <a:pt x="14424" y="20547"/>
                  <a:pt x="14473" y="20547"/>
                </a:cubicBezTo>
                <a:close/>
                <a:moveTo>
                  <a:pt x="25922" y="18220"/>
                </a:moveTo>
                <a:cubicBezTo>
                  <a:pt x="25922" y="18267"/>
                  <a:pt x="25853" y="18498"/>
                  <a:pt x="25807" y="18775"/>
                </a:cubicBezTo>
                <a:cubicBezTo>
                  <a:pt x="25530" y="19722"/>
                  <a:pt x="25460" y="19953"/>
                  <a:pt x="25067" y="20508"/>
                </a:cubicBezTo>
                <a:cubicBezTo>
                  <a:pt x="24582" y="21224"/>
                  <a:pt x="24236" y="22056"/>
                  <a:pt x="24097" y="22772"/>
                </a:cubicBezTo>
                <a:cubicBezTo>
                  <a:pt x="24050" y="23006"/>
                  <a:pt x="24027" y="23121"/>
                  <a:pt x="23989" y="23121"/>
                </a:cubicBezTo>
                <a:cubicBezTo>
                  <a:pt x="23951" y="23121"/>
                  <a:pt x="23899" y="23012"/>
                  <a:pt x="23797" y="22795"/>
                </a:cubicBezTo>
                <a:lnTo>
                  <a:pt x="23635" y="22379"/>
                </a:lnTo>
                <a:lnTo>
                  <a:pt x="23681" y="22032"/>
                </a:lnTo>
                <a:cubicBezTo>
                  <a:pt x="23727" y="21848"/>
                  <a:pt x="23774" y="21570"/>
                  <a:pt x="23843" y="21432"/>
                </a:cubicBezTo>
                <a:cubicBezTo>
                  <a:pt x="24005" y="20854"/>
                  <a:pt x="24490" y="20022"/>
                  <a:pt x="25160" y="19191"/>
                </a:cubicBezTo>
                <a:cubicBezTo>
                  <a:pt x="25345" y="18983"/>
                  <a:pt x="25576" y="18682"/>
                  <a:pt x="25691" y="18521"/>
                </a:cubicBezTo>
                <a:cubicBezTo>
                  <a:pt x="25807" y="18336"/>
                  <a:pt x="25922" y="18220"/>
                  <a:pt x="25922" y="18220"/>
                </a:cubicBezTo>
                <a:close/>
                <a:moveTo>
                  <a:pt x="21047" y="18151"/>
                </a:moveTo>
                <a:lnTo>
                  <a:pt x="21232" y="18428"/>
                </a:lnTo>
                <a:cubicBezTo>
                  <a:pt x="21348" y="18613"/>
                  <a:pt x="21556" y="18867"/>
                  <a:pt x="21671" y="19029"/>
                </a:cubicBezTo>
                <a:cubicBezTo>
                  <a:pt x="21925" y="19375"/>
                  <a:pt x="22688" y="20138"/>
                  <a:pt x="22734" y="20138"/>
                </a:cubicBezTo>
                <a:cubicBezTo>
                  <a:pt x="22757" y="20138"/>
                  <a:pt x="22826" y="20346"/>
                  <a:pt x="22849" y="20623"/>
                </a:cubicBezTo>
                <a:cubicBezTo>
                  <a:pt x="22988" y="21386"/>
                  <a:pt x="23404" y="22541"/>
                  <a:pt x="23797" y="23303"/>
                </a:cubicBezTo>
                <a:cubicBezTo>
                  <a:pt x="23859" y="23407"/>
                  <a:pt x="23884" y="23492"/>
                  <a:pt x="23872" y="23492"/>
                </a:cubicBezTo>
                <a:cubicBezTo>
                  <a:pt x="23870" y="23492"/>
                  <a:pt x="23868" y="23490"/>
                  <a:pt x="23866" y="23488"/>
                </a:cubicBezTo>
                <a:cubicBezTo>
                  <a:pt x="23727" y="23396"/>
                  <a:pt x="22919" y="22587"/>
                  <a:pt x="22688" y="22310"/>
                </a:cubicBezTo>
                <a:cubicBezTo>
                  <a:pt x="22133" y="21617"/>
                  <a:pt x="21902" y="21201"/>
                  <a:pt x="21533" y="20253"/>
                </a:cubicBezTo>
                <a:cubicBezTo>
                  <a:pt x="21209" y="19491"/>
                  <a:pt x="21117" y="19121"/>
                  <a:pt x="21094" y="18451"/>
                </a:cubicBezTo>
                <a:lnTo>
                  <a:pt x="21047" y="18151"/>
                </a:lnTo>
                <a:close/>
                <a:moveTo>
                  <a:pt x="25018" y="20826"/>
                </a:moveTo>
                <a:cubicBezTo>
                  <a:pt x="25030" y="20826"/>
                  <a:pt x="25008" y="20898"/>
                  <a:pt x="24952" y="21039"/>
                </a:cubicBezTo>
                <a:cubicBezTo>
                  <a:pt x="24836" y="21293"/>
                  <a:pt x="24744" y="21686"/>
                  <a:pt x="24698" y="22102"/>
                </a:cubicBezTo>
                <a:cubicBezTo>
                  <a:pt x="24628" y="22471"/>
                  <a:pt x="24490" y="23049"/>
                  <a:pt x="24351" y="23419"/>
                </a:cubicBezTo>
                <a:lnTo>
                  <a:pt x="24259" y="23650"/>
                </a:lnTo>
                <a:lnTo>
                  <a:pt x="24213" y="23580"/>
                </a:lnTo>
                <a:cubicBezTo>
                  <a:pt x="24120" y="23419"/>
                  <a:pt x="24120" y="23257"/>
                  <a:pt x="24213" y="22841"/>
                </a:cubicBezTo>
                <a:cubicBezTo>
                  <a:pt x="24328" y="22333"/>
                  <a:pt x="24490" y="21848"/>
                  <a:pt x="24744" y="21293"/>
                </a:cubicBezTo>
                <a:cubicBezTo>
                  <a:pt x="24908" y="20978"/>
                  <a:pt x="25000" y="20826"/>
                  <a:pt x="25018" y="20826"/>
                </a:cubicBezTo>
                <a:close/>
                <a:moveTo>
                  <a:pt x="16717" y="21047"/>
                </a:moveTo>
                <a:cubicBezTo>
                  <a:pt x="16733" y="21047"/>
                  <a:pt x="16745" y="21051"/>
                  <a:pt x="16750" y="21062"/>
                </a:cubicBezTo>
                <a:cubicBezTo>
                  <a:pt x="16750" y="21058"/>
                  <a:pt x="16757" y="21056"/>
                  <a:pt x="16770" y="21056"/>
                </a:cubicBezTo>
                <a:cubicBezTo>
                  <a:pt x="16831" y="21056"/>
                  <a:pt x="17033" y="21101"/>
                  <a:pt x="17282" y="21178"/>
                </a:cubicBezTo>
                <a:cubicBezTo>
                  <a:pt x="17536" y="21270"/>
                  <a:pt x="17859" y="21339"/>
                  <a:pt x="17952" y="21386"/>
                </a:cubicBezTo>
                <a:lnTo>
                  <a:pt x="18113" y="21432"/>
                </a:lnTo>
                <a:lnTo>
                  <a:pt x="17674" y="21663"/>
                </a:lnTo>
                <a:cubicBezTo>
                  <a:pt x="17443" y="21778"/>
                  <a:pt x="17051" y="22009"/>
                  <a:pt x="16819" y="22148"/>
                </a:cubicBezTo>
                <a:cubicBezTo>
                  <a:pt x="15225" y="23072"/>
                  <a:pt x="13585" y="23696"/>
                  <a:pt x="12522" y="23742"/>
                </a:cubicBezTo>
                <a:lnTo>
                  <a:pt x="12176" y="23765"/>
                </a:lnTo>
                <a:lnTo>
                  <a:pt x="11852" y="23603"/>
                </a:lnTo>
                <a:cubicBezTo>
                  <a:pt x="11667" y="23511"/>
                  <a:pt x="11436" y="23349"/>
                  <a:pt x="11298" y="23257"/>
                </a:cubicBezTo>
                <a:lnTo>
                  <a:pt x="11044" y="23072"/>
                </a:lnTo>
                <a:lnTo>
                  <a:pt x="11321" y="23072"/>
                </a:lnTo>
                <a:cubicBezTo>
                  <a:pt x="12337" y="23072"/>
                  <a:pt x="13054" y="22887"/>
                  <a:pt x="14070" y="22333"/>
                </a:cubicBezTo>
                <a:cubicBezTo>
                  <a:pt x="14602" y="22032"/>
                  <a:pt x="16103" y="21293"/>
                  <a:pt x="16450" y="21131"/>
                </a:cubicBezTo>
                <a:cubicBezTo>
                  <a:pt x="16556" y="21096"/>
                  <a:pt x="16663" y="21047"/>
                  <a:pt x="16717" y="21047"/>
                </a:cubicBezTo>
                <a:close/>
                <a:moveTo>
                  <a:pt x="18305" y="21519"/>
                </a:moveTo>
                <a:cubicBezTo>
                  <a:pt x="18313" y="21519"/>
                  <a:pt x="18318" y="21521"/>
                  <a:pt x="18321" y="21524"/>
                </a:cubicBezTo>
                <a:cubicBezTo>
                  <a:pt x="18324" y="21521"/>
                  <a:pt x="18331" y="21520"/>
                  <a:pt x="18341" y="21520"/>
                </a:cubicBezTo>
                <a:cubicBezTo>
                  <a:pt x="18406" y="21520"/>
                  <a:pt x="18606" y="21580"/>
                  <a:pt x="18806" y="21640"/>
                </a:cubicBezTo>
                <a:lnTo>
                  <a:pt x="19245" y="21778"/>
                </a:lnTo>
                <a:lnTo>
                  <a:pt x="18552" y="22217"/>
                </a:lnTo>
                <a:cubicBezTo>
                  <a:pt x="17536" y="22887"/>
                  <a:pt x="16519" y="23465"/>
                  <a:pt x="16149" y="23650"/>
                </a:cubicBezTo>
                <a:cubicBezTo>
                  <a:pt x="15526" y="23973"/>
                  <a:pt x="14625" y="24273"/>
                  <a:pt x="13978" y="24389"/>
                </a:cubicBezTo>
                <a:lnTo>
                  <a:pt x="13724" y="24435"/>
                </a:lnTo>
                <a:lnTo>
                  <a:pt x="13400" y="24320"/>
                </a:lnTo>
                <a:cubicBezTo>
                  <a:pt x="13238" y="24273"/>
                  <a:pt x="12915" y="24112"/>
                  <a:pt x="12707" y="23996"/>
                </a:cubicBezTo>
                <a:lnTo>
                  <a:pt x="12337" y="23835"/>
                </a:lnTo>
                <a:lnTo>
                  <a:pt x="12592" y="23835"/>
                </a:lnTo>
                <a:cubicBezTo>
                  <a:pt x="13146" y="23835"/>
                  <a:pt x="13839" y="23650"/>
                  <a:pt x="14740" y="23303"/>
                </a:cubicBezTo>
                <a:cubicBezTo>
                  <a:pt x="15526" y="22980"/>
                  <a:pt x="16057" y="22726"/>
                  <a:pt x="16866" y="22263"/>
                </a:cubicBezTo>
                <a:cubicBezTo>
                  <a:pt x="17641" y="21811"/>
                  <a:pt x="18196" y="21519"/>
                  <a:pt x="18305" y="21519"/>
                </a:cubicBezTo>
                <a:close/>
                <a:moveTo>
                  <a:pt x="24952" y="24551"/>
                </a:moveTo>
                <a:cubicBezTo>
                  <a:pt x="24998" y="24551"/>
                  <a:pt x="25021" y="24574"/>
                  <a:pt x="25021" y="24620"/>
                </a:cubicBezTo>
                <a:cubicBezTo>
                  <a:pt x="25021" y="24632"/>
                  <a:pt x="25021" y="24637"/>
                  <a:pt x="25018" y="24637"/>
                </a:cubicBezTo>
                <a:cubicBezTo>
                  <a:pt x="25015" y="24637"/>
                  <a:pt x="25010" y="24632"/>
                  <a:pt x="24998" y="24620"/>
                </a:cubicBezTo>
                <a:cubicBezTo>
                  <a:pt x="24929" y="24574"/>
                  <a:pt x="24929" y="24551"/>
                  <a:pt x="24952" y="24551"/>
                </a:cubicBezTo>
                <a:close/>
                <a:moveTo>
                  <a:pt x="22275" y="23010"/>
                </a:moveTo>
                <a:cubicBezTo>
                  <a:pt x="22366" y="23010"/>
                  <a:pt x="22445" y="23056"/>
                  <a:pt x="22572" y="23141"/>
                </a:cubicBezTo>
                <a:cubicBezTo>
                  <a:pt x="22642" y="23188"/>
                  <a:pt x="22849" y="23349"/>
                  <a:pt x="23034" y="23488"/>
                </a:cubicBezTo>
                <a:lnTo>
                  <a:pt x="23335" y="23742"/>
                </a:lnTo>
                <a:lnTo>
                  <a:pt x="22965" y="23788"/>
                </a:lnTo>
                <a:cubicBezTo>
                  <a:pt x="22757" y="23835"/>
                  <a:pt x="22457" y="23881"/>
                  <a:pt x="22295" y="23950"/>
                </a:cubicBezTo>
                <a:cubicBezTo>
                  <a:pt x="22156" y="23996"/>
                  <a:pt x="21879" y="24066"/>
                  <a:pt x="21694" y="24112"/>
                </a:cubicBezTo>
                <a:lnTo>
                  <a:pt x="20909" y="24366"/>
                </a:lnTo>
                <a:cubicBezTo>
                  <a:pt x="20539" y="24528"/>
                  <a:pt x="19384" y="24851"/>
                  <a:pt x="19268" y="24851"/>
                </a:cubicBezTo>
                <a:cubicBezTo>
                  <a:pt x="19245" y="24851"/>
                  <a:pt x="19384" y="24759"/>
                  <a:pt x="19592" y="24643"/>
                </a:cubicBezTo>
                <a:cubicBezTo>
                  <a:pt x="19800" y="24528"/>
                  <a:pt x="20169" y="24297"/>
                  <a:pt x="20401" y="24112"/>
                </a:cubicBezTo>
                <a:cubicBezTo>
                  <a:pt x="21117" y="23603"/>
                  <a:pt x="21417" y="23419"/>
                  <a:pt x="21810" y="23211"/>
                </a:cubicBezTo>
                <a:cubicBezTo>
                  <a:pt x="22047" y="23074"/>
                  <a:pt x="22169" y="23010"/>
                  <a:pt x="22275" y="23010"/>
                </a:cubicBezTo>
                <a:close/>
                <a:moveTo>
                  <a:pt x="19428" y="21888"/>
                </a:moveTo>
                <a:cubicBezTo>
                  <a:pt x="19473" y="21888"/>
                  <a:pt x="19520" y="21899"/>
                  <a:pt x="19592" y="21917"/>
                </a:cubicBezTo>
                <a:cubicBezTo>
                  <a:pt x="19638" y="21963"/>
                  <a:pt x="20054" y="22102"/>
                  <a:pt x="20493" y="22263"/>
                </a:cubicBezTo>
                <a:cubicBezTo>
                  <a:pt x="20909" y="22448"/>
                  <a:pt x="21255" y="22564"/>
                  <a:pt x="21255" y="22587"/>
                </a:cubicBezTo>
                <a:cubicBezTo>
                  <a:pt x="21255" y="22587"/>
                  <a:pt x="21232" y="22610"/>
                  <a:pt x="21209" y="22610"/>
                </a:cubicBezTo>
                <a:cubicBezTo>
                  <a:pt x="21186" y="22610"/>
                  <a:pt x="21024" y="22726"/>
                  <a:pt x="20863" y="22818"/>
                </a:cubicBezTo>
                <a:cubicBezTo>
                  <a:pt x="18899" y="24089"/>
                  <a:pt x="18575" y="24297"/>
                  <a:pt x="17952" y="24551"/>
                </a:cubicBezTo>
                <a:cubicBezTo>
                  <a:pt x="17397" y="24782"/>
                  <a:pt x="16519" y="25036"/>
                  <a:pt x="16265" y="25036"/>
                </a:cubicBezTo>
                <a:cubicBezTo>
                  <a:pt x="15872" y="25036"/>
                  <a:pt x="14786" y="24805"/>
                  <a:pt x="14163" y="24574"/>
                </a:cubicBezTo>
                <a:lnTo>
                  <a:pt x="13932" y="24505"/>
                </a:lnTo>
                <a:lnTo>
                  <a:pt x="14116" y="24458"/>
                </a:lnTo>
                <a:cubicBezTo>
                  <a:pt x="14648" y="24412"/>
                  <a:pt x="15526" y="24112"/>
                  <a:pt x="16173" y="23788"/>
                </a:cubicBezTo>
                <a:cubicBezTo>
                  <a:pt x="16635" y="23557"/>
                  <a:pt x="17975" y="22749"/>
                  <a:pt x="19153" y="21986"/>
                </a:cubicBezTo>
                <a:cubicBezTo>
                  <a:pt x="19294" y="21915"/>
                  <a:pt x="19358" y="21888"/>
                  <a:pt x="19428" y="21888"/>
                </a:cubicBezTo>
                <a:close/>
                <a:moveTo>
                  <a:pt x="21509" y="22702"/>
                </a:moveTo>
                <a:cubicBezTo>
                  <a:pt x="21556" y="22702"/>
                  <a:pt x="21671" y="22726"/>
                  <a:pt x="21787" y="22795"/>
                </a:cubicBezTo>
                <a:cubicBezTo>
                  <a:pt x="21902" y="22841"/>
                  <a:pt x="22018" y="22887"/>
                  <a:pt x="22018" y="22910"/>
                </a:cubicBezTo>
                <a:cubicBezTo>
                  <a:pt x="22041" y="22910"/>
                  <a:pt x="21948" y="22957"/>
                  <a:pt x="21856" y="23026"/>
                </a:cubicBezTo>
                <a:cubicBezTo>
                  <a:pt x="21579" y="23141"/>
                  <a:pt x="21117" y="23419"/>
                  <a:pt x="20678" y="23742"/>
                </a:cubicBezTo>
                <a:cubicBezTo>
                  <a:pt x="20100" y="24181"/>
                  <a:pt x="19592" y="24505"/>
                  <a:pt x="19153" y="24759"/>
                </a:cubicBezTo>
                <a:cubicBezTo>
                  <a:pt x="18806" y="24920"/>
                  <a:pt x="18714" y="24990"/>
                  <a:pt x="18460" y="25013"/>
                </a:cubicBezTo>
                <a:cubicBezTo>
                  <a:pt x="18121" y="25053"/>
                  <a:pt x="17282" y="25110"/>
                  <a:pt x="17030" y="25110"/>
                </a:cubicBezTo>
                <a:cubicBezTo>
                  <a:pt x="16990" y="25110"/>
                  <a:pt x="16964" y="25108"/>
                  <a:pt x="16958" y="25105"/>
                </a:cubicBezTo>
                <a:cubicBezTo>
                  <a:pt x="16935" y="25105"/>
                  <a:pt x="17004" y="25036"/>
                  <a:pt x="17212" y="24990"/>
                </a:cubicBezTo>
                <a:cubicBezTo>
                  <a:pt x="17628" y="24874"/>
                  <a:pt x="18021" y="24736"/>
                  <a:pt x="18552" y="24458"/>
                </a:cubicBezTo>
                <a:cubicBezTo>
                  <a:pt x="19014" y="24227"/>
                  <a:pt x="19292" y="24066"/>
                  <a:pt x="20424" y="23303"/>
                </a:cubicBezTo>
                <a:cubicBezTo>
                  <a:pt x="21163" y="22818"/>
                  <a:pt x="21371" y="22702"/>
                  <a:pt x="21509" y="22702"/>
                </a:cubicBezTo>
                <a:close/>
                <a:moveTo>
                  <a:pt x="29388" y="26145"/>
                </a:moveTo>
                <a:lnTo>
                  <a:pt x="29411" y="26168"/>
                </a:lnTo>
                <a:lnTo>
                  <a:pt x="29342" y="26168"/>
                </a:lnTo>
                <a:cubicBezTo>
                  <a:pt x="29318" y="26168"/>
                  <a:pt x="29318" y="26145"/>
                  <a:pt x="29388" y="26145"/>
                </a:cubicBezTo>
                <a:close/>
                <a:moveTo>
                  <a:pt x="29526" y="26168"/>
                </a:moveTo>
                <a:cubicBezTo>
                  <a:pt x="29526" y="26191"/>
                  <a:pt x="29550" y="26191"/>
                  <a:pt x="29550" y="26191"/>
                </a:cubicBezTo>
                <a:lnTo>
                  <a:pt x="29503" y="26191"/>
                </a:lnTo>
                <a:cubicBezTo>
                  <a:pt x="29457" y="26191"/>
                  <a:pt x="29457" y="26168"/>
                  <a:pt x="29526" y="26168"/>
                </a:cubicBezTo>
                <a:close/>
                <a:moveTo>
                  <a:pt x="29665" y="26237"/>
                </a:moveTo>
                <a:cubicBezTo>
                  <a:pt x="29688" y="26237"/>
                  <a:pt x="29757" y="26237"/>
                  <a:pt x="29711" y="26260"/>
                </a:cubicBezTo>
                <a:lnTo>
                  <a:pt x="29642" y="26260"/>
                </a:lnTo>
                <a:cubicBezTo>
                  <a:pt x="29619" y="26260"/>
                  <a:pt x="29642" y="26237"/>
                  <a:pt x="29665" y="26237"/>
                </a:cubicBezTo>
                <a:close/>
                <a:moveTo>
                  <a:pt x="29850" y="26260"/>
                </a:moveTo>
                <a:cubicBezTo>
                  <a:pt x="29896" y="26260"/>
                  <a:pt x="29919" y="26283"/>
                  <a:pt x="29896" y="26283"/>
                </a:cubicBezTo>
                <a:lnTo>
                  <a:pt x="29804" y="26283"/>
                </a:lnTo>
                <a:cubicBezTo>
                  <a:pt x="29781" y="26283"/>
                  <a:pt x="29804" y="26260"/>
                  <a:pt x="29850" y="26260"/>
                </a:cubicBezTo>
                <a:close/>
                <a:moveTo>
                  <a:pt x="30012" y="26283"/>
                </a:moveTo>
                <a:cubicBezTo>
                  <a:pt x="30081" y="26307"/>
                  <a:pt x="30104" y="26307"/>
                  <a:pt x="30081" y="26307"/>
                </a:cubicBezTo>
                <a:lnTo>
                  <a:pt x="29988" y="26307"/>
                </a:lnTo>
                <a:cubicBezTo>
                  <a:pt x="29965" y="26307"/>
                  <a:pt x="29988" y="26283"/>
                  <a:pt x="30012" y="26283"/>
                </a:cubicBezTo>
                <a:close/>
                <a:moveTo>
                  <a:pt x="30220" y="26307"/>
                </a:moveTo>
                <a:cubicBezTo>
                  <a:pt x="30266" y="26353"/>
                  <a:pt x="30289" y="26353"/>
                  <a:pt x="30266" y="26353"/>
                </a:cubicBezTo>
                <a:lnTo>
                  <a:pt x="30196" y="26353"/>
                </a:lnTo>
                <a:cubicBezTo>
                  <a:pt x="30150" y="26353"/>
                  <a:pt x="30196" y="26307"/>
                  <a:pt x="30220" y="26307"/>
                </a:cubicBezTo>
                <a:close/>
                <a:moveTo>
                  <a:pt x="30451" y="26353"/>
                </a:moveTo>
                <a:cubicBezTo>
                  <a:pt x="30543" y="26376"/>
                  <a:pt x="30543" y="26376"/>
                  <a:pt x="30497" y="26376"/>
                </a:cubicBezTo>
                <a:lnTo>
                  <a:pt x="30427" y="26376"/>
                </a:lnTo>
                <a:cubicBezTo>
                  <a:pt x="30381" y="26376"/>
                  <a:pt x="30427" y="26353"/>
                  <a:pt x="30451" y="26353"/>
                </a:cubicBezTo>
                <a:close/>
                <a:moveTo>
                  <a:pt x="31282" y="26468"/>
                </a:moveTo>
                <a:cubicBezTo>
                  <a:pt x="31352" y="26468"/>
                  <a:pt x="31375" y="26491"/>
                  <a:pt x="31352" y="26491"/>
                </a:cubicBezTo>
                <a:lnTo>
                  <a:pt x="31236" y="26491"/>
                </a:lnTo>
                <a:cubicBezTo>
                  <a:pt x="31190" y="26491"/>
                  <a:pt x="31236" y="26468"/>
                  <a:pt x="31282" y="26468"/>
                </a:cubicBezTo>
                <a:close/>
                <a:moveTo>
                  <a:pt x="25114" y="24643"/>
                </a:moveTo>
                <a:lnTo>
                  <a:pt x="26084" y="25128"/>
                </a:lnTo>
                <a:cubicBezTo>
                  <a:pt x="26384" y="25267"/>
                  <a:pt x="26777" y="25475"/>
                  <a:pt x="26916" y="25521"/>
                </a:cubicBezTo>
                <a:cubicBezTo>
                  <a:pt x="27794" y="25914"/>
                  <a:pt x="29087" y="26307"/>
                  <a:pt x="29781" y="26445"/>
                </a:cubicBezTo>
                <a:cubicBezTo>
                  <a:pt x="30046" y="26501"/>
                  <a:pt x="30126" y="26532"/>
                  <a:pt x="30045" y="26532"/>
                </a:cubicBezTo>
                <a:cubicBezTo>
                  <a:pt x="29992" y="26532"/>
                  <a:pt x="29870" y="26519"/>
                  <a:pt x="29688" y="26491"/>
                </a:cubicBezTo>
                <a:cubicBezTo>
                  <a:pt x="29064" y="26376"/>
                  <a:pt x="28140" y="26099"/>
                  <a:pt x="27493" y="25821"/>
                </a:cubicBezTo>
                <a:cubicBezTo>
                  <a:pt x="26962" y="25590"/>
                  <a:pt x="25183" y="24712"/>
                  <a:pt x="25114" y="24643"/>
                </a:cubicBezTo>
                <a:close/>
                <a:moveTo>
                  <a:pt x="30312" y="26515"/>
                </a:moveTo>
                <a:cubicBezTo>
                  <a:pt x="30358" y="26538"/>
                  <a:pt x="30381" y="26538"/>
                  <a:pt x="30358" y="26538"/>
                </a:cubicBezTo>
                <a:lnTo>
                  <a:pt x="30243" y="26538"/>
                </a:lnTo>
                <a:cubicBezTo>
                  <a:pt x="30220" y="26538"/>
                  <a:pt x="30243" y="26515"/>
                  <a:pt x="30312" y="26515"/>
                </a:cubicBezTo>
                <a:close/>
                <a:moveTo>
                  <a:pt x="33226" y="26436"/>
                </a:moveTo>
                <a:cubicBezTo>
                  <a:pt x="33251" y="26436"/>
                  <a:pt x="33274" y="26448"/>
                  <a:pt x="33315" y="26468"/>
                </a:cubicBezTo>
                <a:cubicBezTo>
                  <a:pt x="33362" y="26491"/>
                  <a:pt x="33339" y="26491"/>
                  <a:pt x="33200" y="26538"/>
                </a:cubicBezTo>
                <a:cubicBezTo>
                  <a:pt x="33083" y="26582"/>
                  <a:pt x="32993" y="26598"/>
                  <a:pt x="32773" y="26598"/>
                </a:cubicBezTo>
                <a:cubicBezTo>
                  <a:pt x="32646" y="26598"/>
                  <a:pt x="32475" y="26592"/>
                  <a:pt x="32230" y="26584"/>
                </a:cubicBezTo>
                <a:cubicBezTo>
                  <a:pt x="31837" y="26538"/>
                  <a:pt x="31490" y="26538"/>
                  <a:pt x="31467" y="26515"/>
                </a:cubicBezTo>
                <a:lnTo>
                  <a:pt x="32206" y="26515"/>
                </a:lnTo>
                <a:cubicBezTo>
                  <a:pt x="32669" y="26515"/>
                  <a:pt x="33015" y="26515"/>
                  <a:pt x="33084" y="26491"/>
                </a:cubicBezTo>
                <a:cubicBezTo>
                  <a:pt x="33161" y="26453"/>
                  <a:pt x="33195" y="26436"/>
                  <a:pt x="33226" y="26436"/>
                </a:cubicBezTo>
                <a:close/>
                <a:moveTo>
                  <a:pt x="30589" y="26584"/>
                </a:moveTo>
                <a:cubicBezTo>
                  <a:pt x="30612" y="26584"/>
                  <a:pt x="30682" y="26584"/>
                  <a:pt x="30658" y="26607"/>
                </a:cubicBezTo>
                <a:lnTo>
                  <a:pt x="30566" y="26607"/>
                </a:lnTo>
                <a:cubicBezTo>
                  <a:pt x="30543" y="26607"/>
                  <a:pt x="30566" y="26584"/>
                  <a:pt x="30589" y="26584"/>
                </a:cubicBezTo>
                <a:close/>
                <a:moveTo>
                  <a:pt x="248" y="1"/>
                </a:moveTo>
                <a:cubicBezTo>
                  <a:pt x="169" y="1"/>
                  <a:pt x="124" y="22"/>
                  <a:pt x="92" y="61"/>
                </a:cubicBezTo>
                <a:cubicBezTo>
                  <a:pt x="0" y="176"/>
                  <a:pt x="46" y="477"/>
                  <a:pt x="231" y="1077"/>
                </a:cubicBezTo>
                <a:cubicBezTo>
                  <a:pt x="578" y="2094"/>
                  <a:pt x="878" y="2672"/>
                  <a:pt x="1479" y="3434"/>
                </a:cubicBezTo>
                <a:cubicBezTo>
                  <a:pt x="2426" y="4682"/>
                  <a:pt x="3211" y="5467"/>
                  <a:pt x="4159" y="6091"/>
                </a:cubicBezTo>
                <a:cubicBezTo>
                  <a:pt x="4921" y="6622"/>
                  <a:pt x="6076" y="7177"/>
                  <a:pt x="7255" y="7570"/>
                </a:cubicBezTo>
                <a:cubicBezTo>
                  <a:pt x="7601" y="7685"/>
                  <a:pt x="8063" y="7870"/>
                  <a:pt x="8317" y="7939"/>
                </a:cubicBezTo>
                <a:cubicBezTo>
                  <a:pt x="9288" y="8286"/>
                  <a:pt x="9819" y="8494"/>
                  <a:pt x="10281" y="8632"/>
                </a:cubicBezTo>
                <a:cubicBezTo>
                  <a:pt x="11298" y="8979"/>
                  <a:pt x="12129" y="9372"/>
                  <a:pt x="12314" y="9533"/>
                </a:cubicBezTo>
                <a:cubicBezTo>
                  <a:pt x="12430" y="9649"/>
                  <a:pt x="13030" y="10481"/>
                  <a:pt x="13377" y="11012"/>
                </a:cubicBezTo>
                <a:cubicBezTo>
                  <a:pt x="13493" y="11174"/>
                  <a:pt x="13816" y="11751"/>
                  <a:pt x="14070" y="12260"/>
                </a:cubicBezTo>
                <a:cubicBezTo>
                  <a:pt x="14740" y="13530"/>
                  <a:pt x="15248" y="14478"/>
                  <a:pt x="15595" y="15078"/>
                </a:cubicBezTo>
                <a:cubicBezTo>
                  <a:pt x="15632" y="15128"/>
                  <a:pt x="15649" y="15151"/>
                  <a:pt x="15647" y="15151"/>
                </a:cubicBezTo>
                <a:cubicBezTo>
                  <a:pt x="15644" y="15151"/>
                  <a:pt x="15627" y="15133"/>
                  <a:pt x="15595" y="15101"/>
                </a:cubicBezTo>
                <a:cubicBezTo>
                  <a:pt x="15479" y="14986"/>
                  <a:pt x="14994" y="14362"/>
                  <a:pt x="14671" y="13923"/>
                </a:cubicBezTo>
                <a:cubicBezTo>
                  <a:pt x="14093" y="13138"/>
                  <a:pt x="13724" y="12722"/>
                  <a:pt x="13238" y="12260"/>
                </a:cubicBezTo>
                <a:cubicBezTo>
                  <a:pt x="11321" y="10596"/>
                  <a:pt x="8618" y="9302"/>
                  <a:pt x="6307" y="8910"/>
                </a:cubicBezTo>
                <a:cubicBezTo>
                  <a:pt x="6037" y="8855"/>
                  <a:pt x="5695" y="8833"/>
                  <a:pt x="5100" y="8833"/>
                </a:cubicBezTo>
                <a:cubicBezTo>
                  <a:pt x="4680" y="8833"/>
                  <a:pt x="4133" y="8844"/>
                  <a:pt x="3396" y="8863"/>
                </a:cubicBezTo>
                <a:cubicBezTo>
                  <a:pt x="2310" y="8910"/>
                  <a:pt x="1918" y="8910"/>
                  <a:pt x="1594" y="8910"/>
                </a:cubicBezTo>
                <a:cubicBezTo>
                  <a:pt x="1409" y="8910"/>
                  <a:pt x="1409" y="8979"/>
                  <a:pt x="1594" y="9164"/>
                </a:cubicBezTo>
                <a:cubicBezTo>
                  <a:pt x="1687" y="9256"/>
                  <a:pt x="1825" y="9487"/>
                  <a:pt x="1918" y="9672"/>
                </a:cubicBezTo>
                <a:cubicBezTo>
                  <a:pt x="2588" y="10896"/>
                  <a:pt x="2934" y="11359"/>
                  <a:pt x="3558" y="11913"/>
                </a:cubicBezTo>
                <a:cubicBezTo>
                  <a:pt x="4344" y="12560"/>
                  <a:pt x="5591" y="13322"/>
                  <a:pt x="6885" y="13877"/>
                </a:cubicBezTo>
                <a:cubicBezTo>
                  <a:pt x="7578" y="14154"/>
                  <a:pt x="7971" y="14293"/>
                  <a:pt x="8941" y="14524"/>
                </a:cubicBezTo>
                <a:cubicBezTo>
                  <a:pt x="10096" y="14824"/>
                  <a:pt x="11090" y="14986"/>
                  <a:pt x="12060" y="15078"/>
                </a:cubicBezTo>
                <a:cubicBezTo>
                  <a:pt x="12823" y="15171"/>
                  <a:pt x="14024" y="15286"/>
                  <a:pt x="14139" y="15309"/>
                </a:cubicBezTo>
                <a:cubicBezTo>
                  <a:pt x="14486" y="15402"/>
                  <a:pt x="15780" y="15841"/>
                  <a:pt x="15988" y="15910"/>
                </a:cubicBezTo>
                <a:cubicBezTo>
                  <a:pt x="16173" y="16002"/>
                  <a:pt x="16219" y="16025"/>
                  <a:pt x="16357" y="16233"/>
                </a:cubicBezTo>
                <a:cubicBezTo>
                  <a:pt x="17258" y="17597"/>
                  <a:pt x="18691" y="19445"/>
                  <a:pt x="19684" y="20484"/>
                </a:cubicBezTo>
                <a:cubicBezTo>
                  <a:pt x="19800" y="20600"/>
                  <a:pt x="19892" y="20715"/>
                  <a:pt x="19926" y="20755"/>
                </a:cubicBezTo>
                <a:lnTo>
                  <a:pt x="19926" y="20755"/>
                </a:lnTo>
                <a:cubicBezTo>
                  <a:pt x="19863" y="20719"/>
                  <a:pt x="19663" y="20587"/>
                  <a:pt x="19384" y="20415"/>
                </a:cubicBezTo>
                <a:cubicBezTo>
                  <a:pt x="19130" y="20253"/>
                  <a:pt x="18645" y="19953"/>
                  <a:pt x="18344" y="19814"/>
                </a:cubicBezTo>
                <a:cubicBezTo>
                  <a:pt x="16265" y="18752"/>
                  <a:pt x="14486" y="18290"/>
                  <a:pt x="11760" y="18059"/>
                </a:cubicBezTo>
                <a:cubicBezTo>
                  <a:pt x="11344" y="18022"/>
                  <a:pt x="11069" y="17999"/>
                  <a:pt x="10803" y="17999"/>
                </a:cubicBezTo>
                <a:cubicBezTo>
                  <a:pt x="10406" y="17999"/>
                  <a:pt x="10032" y="18049"/>
                  <a:pt x="9241" y="18174"/>
                </a:cubicBezTo>
                <a:cubicBezTo>
                  <a:pt x="8895" y="18220"/>
                  <a:pt x="7948" y="18521"/>
                  <a:pt x="7624" y="18659"/>
                </a:cubicBezTo>
                <a:cubicBezTo>
                  <a:pt x="7486" y="18729"/>
                  <a:pt x="7162" y="18913"/>
                  <a:pt x="6908" y="19098"/>
                </a:cubicBezTo>
                <a:cubicBezTo>
                  <a:pt x="6654" y="19260"/>
                  <a:pt x="6423" y="19422"/>
                  <a:pt x="6377" y="19445"/>
                </a:cubicBezTo>
                <a:cubicBezTo>
                  <a:pt x="6330" y="19468"/>
                  <a:pt x="6307" y="19537"/>
                  <a:pt x="6354" y="19537"/>
                </a:cubicBezTo>
                <a:cubicBezTo>
                  <a:pt x="6377" y="19537"/>
                  <a:pt x="6538" y="19583"/>
                  <a:pt x="6677" y="19676"/>
                </a:cubicBezTo>
                <a:cubicBezTo>
                  <a:pt x="7000" y="19814"/>
                  <a:pt x="7231" y="20022"/>
                  <a:pt x="8271" y="21039"/>
                </a:cubicBezTo>
                <a:cubicBezTo>
                  <a:pt x="9103" y="21848"/>
                  <a:pt x="9380" y="22102"/>
                  <a:pt x="10050" y="22587"/>
                </a:cubicBezTo>
                <a:cubicBezTo>
                  <a:pt x="12014" y="24066"/>
                  <a:pt x="14116" y="24990"/>
                  <a:pt x="16011" y="25221"/>
                </a:cubicBezTo>
                <a:cubicBezTo>
                  <a:pt x="16418" y="25268"/>
                  <a:pt x="16807" y="25293"/>
                  <a:pt x="17196" y="25293"/>
                </a:cubicBezTo>
                <a:cubicBezTo>
                  <a:pt x="17954" y="25293"/>
                  <a:pt x="18714" y="25196"/>
                  <a:pt x="19615" y="24967"/>
                </a:cubicBezTo>
                <a:cubicBezTo>
                  <a:pt x="20285" y="24782"/>
                  <a:pt x="20632" y="24666"/>
                  <a:pt x="21117" y="24505"/>
                </a:cubicBezTo>
                <a:cubicBezTo>
                  <a:pt x="21533" y="24343"/>
                  <a:pt x="22618" y="23996"/>
                  <a:pt x="22988" y="23973"/>
                </a:cubicBezTo>
                <a:cubicBezTo>
                  <a:pt x="23173" y="23950"/>
                  <a:pt x="23404" y="23927"/>
                  <a:pt x="23496" y="23927"/>
                </a:cubicBezTo>
                <a:cubicBezTo>
                  <a:pt x="23658" y="23927"/>
                  <a:pt x="23681" y="23927"/>
                  <a:pt x="24028" y="24181"/>
                </a:cubicBezTo>
                <a:cubicBezTo>
                  <a:pt x="24559" y="24528"/>
                  <a:pt x="24559" y="24551"/>
                  <a:pt x="25691" y="25128"/>
                </a:cubicBezTo>
                <a:cubicBezTo>
                  <a:pt x="27101" y="25845"/>
                  <a:pt x="27886" y="26168"/>
                  <a:pt x="28810" y="26399"/>
                </a:cubicBezTo>
                <a:cubicBezTo>
                  <a:pt x="29550" y="26607"/>
                  <a:pt x="29965" y="26653"/>
                  <a:pt x="30682" y="26722"/>
                </a:cubicBezTo>
                <a:cubicBezTo>
                  <a:pt x="30936" y="26746"/>
                  <a:pt x="31259" y="26769"/>
                  <a:pt x="31421" y="26769"/>
                </a:cubicBezTo>
                <a:cubicBezTo>
                  <a:pt x="31617" y="26792"/>
                  <a:pt x="31848" y="26803"/>
                  <a:pt x="32111" y="26803"/>
                </a:cubicBezTo>
                <a:cubicBezTo>
                  <a:pt x="32374" y="26803"/>
                  <a:pt x="32669" y="26792"/>
                  <a:pt x="32992" y="26769"/>
                </a:cubicBezTo>
                <a:lnTo>
                  <a:pt x="33477" y="26746"/>
                </a:lnTo>
                <a:lnTo>
                  <a:pt x="33570" y="26630"/>
                </a:lnTo>
                <a:cubicBezTo>
                  <a:pt x="33685" y="26491"/>
                  <a:pt x="33685" y="26445"/>
                  <a:pt x="33593" y="26376"/>
                </a:cubicBezTo>
                <a:cubicBezTo>
                  <a:pt x="33494" y="26277"/>
                  <a:pt x="33396" y="26249"/>
                  <a:pt x="33124" y="26249"/>
                </a:cubicBezTo>
                <a:cubicBezTo>
                  <a:pt x="33013" y="26249"/>
                  <a:pt x="32872" y="26254"/>
                  <a:pt x="32692" y="26260"/>
                </a:cubicBezTo>
                <a:cubicBezTo>
                  <a:pt x="32499" y="26268"/>
                  <a:pt x="32342" y="26273"/>
                  <a:pt x="32193" y="26273"/>
                </a:cubicBezTo>
                <a:cubicBezTo>
                  <a:pt x="31893" y="26273"/>
                  <a:pt x="31621" y="26253"/>
                  <a:pt x="31144" y="26191"/>
                </a:cubicBezTo>
                <a:cubicBezTo>
                  <a:pt x="29434" y="26006"/>
                  <a:pt x="27493" y="25452"/>
                  <a:pt x="25992" y="24736"/>
                </a:cubicBezTo>
                <a:cubicBezTo>
                  <a:pt x="25622" y="24551"/>
                  <a:pt x="24698" y="24042"/>
                  <a:pt x="24559" y="23881"/>
                </a:cubicBezTo>
                <a:cubicBezTo>
                  <a:pt x="24467" y="23835"/>
                  <a:pt x="24490" y="23650"/>
                  <a:pt x="24605" y="23349"/>
                </a:cubicBezTo>
                <a:cubicBezTo>
                  <a:pt x="24721" y="23049"/>
                  <a:pt x="24836" y="22564"/>
                  <a:pt x="24929" y="22125"/>
                </a:cubicBezTo>
                <a:cubicBezTo>
                  <a:pt x="25044" y="21409"/>
                  <a:pt x="25114" y="21224"/>
                  <a:pt x="25483" y="20415"/>
                </a:cubicBezTo>
                <a:cubicBezTo>
                  <a:pt x="25830" y="19676"/>
                  <a:pt x="26038" y="19006"/>
                  <a:pt x="26269" y="17851"/>
                </a:cubicBezTo>
                <a:cubicBezTo>
                  <a:pt x="26500" y="16765"/>
                  <a:pt x="26546" y="16025"/>
                  <a:pt x="26523" y="14385"/>
                </a:cubicBezTo>
                <a:cubicBezTo>
                  <a:pt x="26500" y="13091"/>
                  <a:pt x="26454" y="12629"/>
                  <a:pt x="26223" y="11520"/>
                </a:cubicBezTo>
                <a:cubicBezTo>
                  <a:pt x="26153" y="11058"/>
                  <a:pt x="26038" y="10434"/>
                  <a:pt x="25968" y="10111"/>
                </a:cubicBezTo>
                <a:cubicBezTo>
                  <a:pt x="25830" y="9279"/>
                  <a:pt x="25761" y="9071"/>
                  <a:pt x="25460" y="8009"/>
                </a:cubicBezTo>
                <a:cubicBezTo>
                  <a:pt x="25298" y="7477"/>
                  <a:pt x="25137" y="6946"/>
                  <a:pt x="25067" y="6784"/>
                </a:cubicBezTo>
                <a:cubicBezTo>
                  <a:pt x="25008" y="6526"/>
                  <a:pt x="24914" y="6354"/>
                  <a:pt x="24831" y="6354"/>
                </a:cubicBezTo>
                <a:cubicBezTo>
                  <a:pt x="24817" y="6354"/>
                  <a:pt x="24803" y="6358"/>
                  <a:pt x="24790" y="6368"/>
                </a:cubicBezTo>
                <a:cubicBezTo>
                  <a:pt x="24767" y="6391"/>
                  <a:pt x="24698" y="6484"/>
                  <a:pt x="24675" y="6599"/>
                </a:cubicBezTo>
                <a:cubicBezTo>
                  <a:pt x="24652" y="6715"/>
                  <a:pt x="24444" y="7177"/>
                  <a:pt x="24213" y="7593"/>
                </a:cubicBezTo>
                <a:cubicBezTo>
                  <a:pt x="23612" y="8863"/>
                  <a:pt x="23312" y="9603"/>
                  <a:pt x="22457" y="11705"/>
                </a:cubicBezTo>
                <a:cubicBezTo>
                  <a:pt x="21694" y="13576"/>
                  <a:pt x="21463" y="14223"/>
                  <a:pt x="21232" y="15194"/>
                </a:cubicBezTo>
                <a:cubicBezTo>
                  <a:pt x="21001" y="16141"/>
                  <a:pt x="20909" y="16880"/>
                  <a:pt x="20863" y="17828"/>
                </a:cubicBezTo>
                <a:cubicBezTo>
                  <a:pt x="20839" y="18890"/>
                  <a:pt x="20955" y="19422"/>
                  <a:pt x="21486" y="20646"/>
                </a:cubicBezTo>
                <a:cubicBezTo>
                  <a:pt x="21787" y="21316"/>
                  <a:pt x="22018" y="21686"/>
                  <a:pt x="22526" y="22333"/>
                </a:cubicBezTo>
                <a:cubicBezTo>
                  <a:pt x="22618" y="22448"/>
                  <a:pt x="22688" y="22541"/>
                  <a:pt x="22688" y="22541"/>
                </a:cubicBezTo>
                <a:cubicBezTo>
                  <a:pt x="22688" y="22541"/>
                  <a:pt x="22249" y="22217"/>
                  <a:pt x="21717" y="21801"/>
                </a:cubicBezTo>
                <a:cubicBezTo>
                  <a:pt x="21001" y="21270"/>
                  <a:pt x="20655" y="20947"/>
                  <a:pt x="20285" y="20577"/>
                </a:cubicBezTo>
                <a:cubicBezTo>
                  <a:pt x="19384" y="19676"/>
                  <a:pt x="18760" y="18867"/>
                  <a:pt x="17721" y="17365"/>
                </a:cubicBezTo>
                <a:cubicBezTo>
                  <a:pt x="17559" y="17158"/>
                  <a:pt x="17282" y="16765"/>
                  <a:pt x="17074" y="16488"/>
                </a:cubicBezTo>
                <a:lnTo>
                  <a:pt x="16704" y="16002"/>
                </a:lnTo>
                <a:lnTo>
                  <a:pt x="16727" y="15748"/>
                </a:lnTo>
                <a:cubicBezTo>
                  <a:pt x="16750" y="15309"/>
                  <a:pt x="16819" y="15032"/>
                  <a:pt x="16912" y="14801"/>
                </a:cubicBezTo>
                <a:cubicBezTo>
                  <a:pt x="17074" y="14339"/>
                  <a:pt x="17489" y="13576"/>
                  <a:pt x="18067" y="12722"/>
                </a:cubicBezTo>
                <a:cubicBezTo>
                  <a:pt x="18876" y="11474"/>
                  <a:pt x="18876" y="11474"/>
                  <a:pt x="19014" y="11151"/>
                </a:cubicBezTo>
                <a:cubicBezTo>
                  <a:pt x="19569" y="10019"/>
                  <a:pt x="19846" y="8632"/>
                  <a:pt x="19754" y="7315"/>
                </a:cubicBezTo>
                <a:cubicBezTo>
                  <a:pt x="19731" y="6761"/>
                  <a:pt x="19707" y="6553"/>
                  <a:pt x="19476" y="5560"/>
                </a:cubicBezTo>
                <a:cubicBezTo>
                  <a:pt x="19268" y="4682"/>
                  <a:pt x="19245" y="4543"/>
                  <a:pt x="19061" y="4058"/>
                </a:cubicBezTo>
                <a:cubicBezTo>
                  <a:pt x="18899" y="3526"/>
                  <a:pt x="18760" y="3249"/>
                  <a:pt x="18483" y="2833"/>
                </a:cubicBezTo>
                <a:cubicBezTo>
                  <a:pt x="18367" y="2672"/>
                  <a:pt x="18206" y="2371"/>
                  <a:pt x="18136" y="2209"/>
                </a:cubicBezTo>
                <a:cubicBezTo>
                  <a:pt x="17952" y="1817"/>
                  <a:pt x="17397" y="962"/>
                  <a:pt x="17189" y="754"/>
                </a:cubicBezTo>
                <a:cubicBezTo>
                  <a:pt x="17093" y="658"/>
                  <a:pt x="17045" y="610"/>
                  <a:pt x="16991" y="610"/>
                </a:cubicBezTo>
                <a:cubicBezTo>
                  <a:pt x="16981" y="610"/>
                  <a:pt x="16970" y="611"/>
                  <a:pt x="16958" y="615"/>
                </a:cubicBezTo>
                <a:cubicBezTo>
                  <a:pt x="16819" y="638"/>
                  <a:pt x="16149" y="1863"/>
                  <a:pt x="15710" y="2856"/>
                </a:cubicBezTo>
                <a:cubicBezTo>
                  <a:pt x="15110" y="4335"/>
                  <a:pt x="14833" y="5352"/>
                  <a:pt x="14625" y="6599"/>
                </a:cubicBezTo>
                <a:cubicBezTo>
                  <a:pt x="14555" y="7015"/>
                  <a:pt x="14532" y="7200"/>
                  <a:pt x="14532" y="8263"/>
                </a:cubicBezTo>
                <a:cubicBezTo>
                  <a:pt x="14532" y="9141"/>
                  <a:pt x="14532" y="9626"/>
                  <a:pt x="14602" y="10088"/>
                </a:cubicBezTo>
                <a:cubicBezTo>
                  <a:pt x="14671" y="11174"/>
                  <a:pt x="14856" y="12167"/>
                  <a:pt x="14994" y="12883"/>
                </a:cubicBezTo>
                <a:cubicBezTo>
                  <a:pt x="14994" y="12890"/>
                  <a:pt x="14993" y="12893"/>
                  <a:pt x="14990" y="12893"/>
                </a:cubicBezTo>
                <a:cubicBezTo>
                  <a:pt x="14962" y="12893"/>
                  <a:pt x="14806" y="12614"/>
                  <a:pt x="14555" y="12260"/>
                </a:cubicBezTo>
                <a:cubicBezTo>
                  <a:pt x="14301" y="11844"/>
                  <a:pt x="13816" y="11104"/>
                  <a:pt x="13493" y="10596"/>
                </a:cubicBezTo>
                <a:lnTo>
                  <a:pt x="12892" y="9672"/>
                </a:lnTo>
                <a:lnTo>
                  <a:pt x="12592" y="8863"/>
                </a:lnTo>
                <a:cubicBezTo>
                  <a:pt x="12453" y="8401"/>
                  <a:pt x="12291" y="7893"/>
                  <a:pt x="12199" y="7662"/>
                </a:cubicBezTo>
                <a:cubicBezTo>
                  <a:pt x="11644" y="5975"/>
                  <a:pt x="10859" y="4658"/>
                  <a:pt x="9750" y="3596"/>
                </a:cubicBezTo>
                <a:cubicBezTo>
                  <a:pt x="9126" y="3018"/>
                  <a:pt x="8364" y="2487"/>
                  <a:pt x="7162" y="1909"/>
                </a:cubicBezTo>
                <a:cubicBezTo>
                  <a:pt x="6585" y="1632"/>
                  <a:pt x="5198" y="1124"/>
                  <a:pt x="4621" y="1008"/>
                </a:cubicBezTo>
                <a:cubicBezTo>
                  <a:pt x="4390" y="962"/>
                  <a:pt x="4020" y="869"/>
                  <a:pt x="3789" y="846"/>
                </a:cubicBezTo>
                <a:cubicBezTo>
                  <a:pt x="3558" y="777"/>
                  <a:pt x="3211" y="731"/>
                  <a:pt x="3050" y="708"/>
                </a:cubicBezTo>
                <a:cubicBezTo>
                  <a:pt x="2588" y="638"/>
                  <a:pt x="1687" y="407"/>
                  <a:pt x="1248" y="246"/>
                </a:cubicBezTo>
                <a:cubicBezTo>
                  <a:pt x="684" y="78"/>
                  <a:pt x="402" y="1"/>
                  <a:pt x="2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7" r:id="rId9"/>
    <p:sldLayoutId id="2147483668" r:id="rId10"/>
    <p:sldLayoutId id="2147483669" r:id="rId11"/>
    <p:sldLayoutId id="214748367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th-rings.tw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optal.com/designers/subtlepatterns/" TargetMode="External"/><Relationship Id="rId4" Type="http://schemas.openxmlformats.org/officeDocument/2006/relationships/hyperlink" Target="https://www.idearock.com.tw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/>
          <p:nvPr/>
        </p:nvSpPr>
        <p:spPr>
          <a:xfrm>
            <a:off x="5953949" y="1344300"/>
            <a:ext cx="2454600" cy="2454900"/>
          </a:xfrm>
          <a:prstGeom prst="ellipse">
            <a:avLst/>
          </a:prstGeom>
          <a:solidFill>
            <a:srgbClr val="D7D7C8">
              <a:alpha val="21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7"/>
          <p:cNvSpPr txBox="1">
            <a:spLocks noGrp="1"/>
          </p:cNvSpPr>
          <p:nvPr>
            <p:ph type="ctrTitle"/>
          </p:nvPr>
        </p:nvSpPr>
        <p:spPr>
          <a:xfrm>
            <a:off x="715100" y="1338450"/>
            <a:ext cx="4923000" cy="14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小專發表</a:t>
            </a:r>
            <a:br>
              <a:rPr lang="en-US" altLang="zh-TW" sz="5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5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飾品網站</a:t>
            </a:r>
            <a:endParaRPr sz="5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6" name="Google Shape;276;p27"/>
          <p:cNvSpPr txBox="1">
            <a:spLocks noGrp="1"/>
          </p:cNvSpPr>
          <p:nvPr>
            <p:ph type="subTitle" idx="1"/>
          </p:nvPr>
        </p:nvSpPr>
        <p:spPr>
          <a:xfrm>
            <a:off x="922117" y="3389700"/>
            <a:ext cx="3859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04</a:t>
            </a:r>
            <a:r>
              <a:rPr lang="zh-TW" altLang="en-US" dirty="0"/>
              <a:t> </a:t>
            </a:r>
            <a:r>
              <a:rPr lang="en-US" altLang="zh-TW" dirty="0"/>
              <a:t>__</a:t>
            </a:r>
            <a:r>
              <a:rPr lang="zh-TW" altLang="en-US" dirty="0"/>
              <a:t> 劉靜恩</a:t>
            </a:r>
            <a:endParaRPr dirty="0"/>
          </a:p>
        </p:txBody>
      </p:sp>
      <p:pic>
        <p:nvPicPr>
          <p:cNvPr id="277" name="Google Shape;277;p27"/>
          <p:cNvPicPr preferRelativeResize="0"/>
          <p:nvPr/>
        </p:nvPicPr>
        <p:blipFill rotWithShape="1">
          <a:blip r:embed="rId3">
            <a:alphaModFix/>
          </a:blip>
          <a:srcRect l="14821" r="6549"/>
          <a:stretch/>
        </p:blipFill>
        <p:spPr>
          <a:xfrm>
            <a:off x="5933624" y="1479200"/>
            <a:ext cx="2495276" cy="218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27"/>
          <p:cNvGrpSpPr/>
          <p:nvPr/>
        </p:nvGrpSpPr>
        <p:grpSpPr>
          <a:xfrm>
            <a:off x="694749" y="2807250"/>
            <a:ext cx="3646801" cy="503828"/>
            <a:chOff x="1247211" y="3344624"/>
            <a:chExt cx="3646801" cy="503828"/>
          </a:xfrm>
        </p:grpSpPr>
        <p:pic>
          <p:nvPicPr>
            <p:cNvPr id="279" name="Google Shape;279;p27"/>
            <p:cNvPicPr preferRelativeResize="0"/>
            <p:nvPr/>
          </p:nvPicPr>
          <p:blipFill rotWithShape="1">
            <a:blip r:embed="rId4">
              <a:alphaModFix/>
            </a:blip>
            <a:srcRect l="7563" t="21218" r="54936" b="21218"/>
            <a:stretch/>
          </p:blipFill>
          <p:spPr>
            <a:xfrm>
              <a:off x="1247211" y="3344624"/>
              <a:ext cx="1664001" cy="5038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27"/>
            <p:cNvSpPr/>
            <p:nvPr/>
          </p:nvSpPr>
          <p:spPr>
            <a:xfrm>
              <a:off x="2971688" y="3487625"/>
              <a:ext cx="197700" cy="197700"/>
            </a:xfrm>
            <a:prstGeom prst="hear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1" name="Google Shape;281;p27"/>
            <p:cNvPicPr preferRelativeResize="0"/>
            <p:nvPr/>
          </p:nvPicPr>
          <p:blipFill rotWithShape="1">
            <a:blip r:embed="rId4">
              <a:alphaModFix/>
            </a:blip>
            <a:srcRect l="7563" t="21218" r="54936" b="21218"/>
            <a:stretch/>
          </p:blipFill>
          <p:spPr>
            <a:xfrm flipH="1">
              <a:off x="3230011" y="3344624"/>
              <a:ext cx="1664001" cy="5038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6"/>
    </mc:Choice>
    <mc:Fallback xmlns="">
      <p:transition spd="slow" advTm="122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"/>
          <p:cNvSpPr/>
          <p:nvPr/>
        </p:nvSpPr>
        <p:spPr>
          <a:xfrm rot="10800000">
            <a:off x="6957219" y="3670411"/>
            <a:ext cx="2431075" cy="1876175"/>
          </a:xfrm>
          <a:custGeom>
            <a:avLst/>
            <a:gdLst/>
            <a:ahLst/>
            <a:cxnLst/>
            <a:rect l="l" t="t" r="r" b="b"/>
            <a:pathLst>
              <a:path w="97243" h="75047" extrusionOk="0">
                <a:moveTo>
                  <a:pt x="95317" y="50851"/>
                </a:moveTo>
                <a:cubicBezTo>
                  <a:pt x="93094" y="59542"/>
                  <a:pt x="82648" y="69016"/>
                  <a:pt x="76029" y="72655"/>
                </a:cubicBezTo>
                <a:cubicBezTo>
                  <a:pt x="69410" y="76294"/>
                  <a:pt x="63225" y="75353"/>
                  <a:pt x="55602" y="72685"/>
                </a:cubicBezTo>
                <a:cubicBezTo>
                  <a:pt x="47979" y="70017"/>
                  <a:pt x="38803" y="60625"/>
                  <a:pt x="30292" y="56648"/>
                </a:cubicBezTo>
                <a:cubicBezTo>
                  <a:pt x="21781" y="52671"/>
                  <a:pt x="9152" y="56136"/>
                  <a:pt x="4538" y="48821"/>
                </a:cubicBezTo>
                <a:cubicBezTo>
                  <a:pt x="-75" y="41506"/>
                  <a:pt x="-1928" y="20867"/>
                  <a:pt x="2611" y="12760"/>
                </a:cubicBezTo>
                <a:cubicBezTo>
                  <a:pt x="7150" y="4653"/>
                  <a:pt x="17313" y="-1110"/>
                  <a:pt x="31772" y="181"/>
                </a:cubicBezTo>
                <a:cubicBezTo>
                  <a:pt x="46231" y="1472"/>
                  <a:pt x="78774" y="12063"/>
                  <a:pt x="89365" y="20508"/>
                </a:cubicBezTo>
                <a:cubicBezTo>
                  <a:pt x="99956" y="28953"/>
                  <a:pt x="97540" y="42160"/>
                  <a:pt x="95317" y="5085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grpSp>
        <p:nvGrpSpPr>
          <p:cNvPr id="321" name="Google Shape;321;p30"/>
          <p:cNvGrpSpPr/>
          <p:nvPr/>
        </p:nvGrpSpPr>
        <p:grpSpPr>
          <a:xfrm>
            <a:off x="8122262" y="3559980"/>
            <a:ext cx="1001200" cy="1048532"/>
            <a:chOff x="2994775" y="12"/>
            <a:chExt cx="1574709" cy="1649154"/>
          </a:xfrm>
        </p:grpSpPr>
        <p:sp>
          <p:nvSpPr>
            <p:cNvPr id="322" name="Google Shape;322;p30"/>
            <p:cNvSpPr/>
            <p:nvPr/>
          </p:nvSpPr>
          <p:spPr>
            <a:xfrm>
              <a:off x="2994775" y="870924"/>
              <a:ext cx="315923" cy="448632"/>
            </a:xfrm>
            <a:custGeom>
              <a:avLst/>
              <a:gdLst/>
              <a:ahLst/>
              <a:cxnLst/>
              <a:rect l="l" t="t" r="r" b="b"/>
              <a:pathLst>
                <a:path w="14300" h="20307" extrusionOk="0">
                  <a:moveTo>
                    <a:pt x="3634" y="117"/>
                  </a:moveTo>
                  <a:cubicBezTo>
                    <a:pt x="1351" y="583"/>
                    <a:pt x="0" y="5662"/>
                    <a:pt x="0" y="8783"/>
                  </a:cubicBezTo>
                  <a:cubicBezTo>
                    <a:pt x="0" y="11905"/>
                    <a:pt x="1631" y="17169"/>
                    <a:pt x="3634" y="18846"/>
                  </a:cubicBezTo>
                  <a:cubicBezTo>
                    <a:pt x="5637" y="20523"/>
                    <a:pt x="10343" y="20989"/>
                    <a:pt x="12020" y="18846"/>
                  </a:cubicBezTo>
                  <a:cubicBezTo>
                    <a:pt x="13697" y="16703"/>
                    <a:pt x="15095" y="9109"/>
                    <a:pt x="13697" y="5987"/>
                  </a:cubicBezTo>
                  <a:cubicBezTo>
                    <a:pt x="12299" y="2866"/>
                    <a:pt x="5917" y="-349"/>
                    <a:pt x="3634" y="1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23" name="Google Shape;323;p30"/>
            <p:cNvSpPr/>
            <p:nvPr/>
          </p:nvSpPr>
          <p:spPr>
            <a:xfrm>
              <a:off x="3352272" y="388075"/>
              <a:ext cx="292850" cy="436275"/>
            </a:xfrm>
            <a:custGeom>
              <a:avLst/>
              <a:gdLst/>
              <a:ahLst/>
              <a:cxnLst/>
              <a:rect l="l" t="t" r="r" b="b"/>
              <a:pathLst>
                <a:path w="11714" h="17451" extrusionOk="0">
                  <a:moveTo>
                    <a:pt x="1799" y="575"/>
                  </a:moveTo>
                  <a:cubicBezTo>
                    <a:pt x="-55" y="1714"/>
                    <a:pt x="-170" y="6522"/>
                    <a:pt x="122" y="9240"/>
                  </a:cubicBezTo>
                  <a:cubicBezTo>
                    <a:pt x="414" y="11958"/>
                    <a:pt x="1978" y="15880"/>
                    <a:pt x="3553" y="16884"/>
                  </a:cubicBezTo>
                  <a:cubicBezTo>
                    <a:pt x="5128" y="17889"/>
                    <a:pt x="8289" y="17680"/>
                    <a:pt x="9572" y="15267"/>
                  </a:cubicBezTo>
                  <a:cubicBezTo>
                    <a:pt x="10855" y="12854"/>
                    <a:pt x="12545" y="4857"/>
                    <a:pt x="11249" y="2408"/>
                  </a:cubicBezTo>
                  <a:cubicBezTo>
                    <a:pt x="9954" y="-41"/>
                    <a:pt x="3654" y="-564"/>
                    <a:pt x="1799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24" name="Google Shape;324;p30"/>
            <p:cNvSpPr/>
            <p:nvPr/>
          </p:nvSpPr>
          <p:spPr>
            <a:xfrm>
              <a:off x="3436421" y="1336462"/>
              <a:ext cx="373500" cy="310100"/>
            </a:xfrm>
            <a:custGeom>
              <a:avLst/>
              <a:gdLst/>
              <a:ahLst/>
              <a:cxnLst/>
              <a:rect l="l" t="t" r="r" b="b"/>
              <a:pathLst>
                <a:path w="14940" h="12404" extrusionOk="0">
                  <a:moveTo>
                    <a:pt x="2043" y="417"/>
                  </a:moveTo>
                  <a:cubicBezTo>
                    <a:pt x="189" y="1293"/>
                    <a:pt x="-490" y="5159"/>
                    <a:pt x="366" y="7085"/>
                  </a:cubicBezTo>
                  <a:cubicBezTo>
                    <a:pt x="1222" y="9011"/>
                    <a:pt x="4774" y="11321"/>
                    <a:pt x="7177" y="11975"/>
                  </a:cubicBezTo>
                  <a:cubicBezTo>
                    <a:pt x="9580" y="12629"/>
                    <a:pt x="14065" y="12699"/>
                    <a:pt x="14784" y="11008"/>
                  </a:cubicBezTo>
                  <a:cubicBezTo>
                    <a:pt x="15503" y="9317"/>
                    <a:pt x="13617" y="3592"/>
                    <a:pt x="11493" y="1827"/>
                  </a:cubicBezTo>
                  <a:cubicBezTo>
                    <a:pt x="9370" y="62"/>
                    <a:pt x="3898" y="-459"/>
                    <a:pt x="2043" y="4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25" name="Google Shape;325;p30"/>
            <p:cNvSpPr/>
            <p:nvPr/>
          </p:nvSpPr>
          <p:spPr>
            <a:xfrm>
              <a:off x="3751344" y="883640"/>
              <a:ext cx="279925" cy="301300"/>
            </a:xfrm>
            <a:custGeom>
              <a:avLst/>
              <a:gdLst/>
              <a:ahLst/>
              <a:cxnLst/>
              <a:rect l="l" t="t" r="r" b="b"/>
              <a:pathLst>
                <a:path w="11197" h="12052" extrusionOk="0">
                  <a:moveTo>
                    <a:pt x="1993" y="340"/>
                  </a:moveTo>
                  <a:cubicBezTo>
                    <a:pt x="397" y="1284"/>
                    <a:pt x="-388" y="5610"/>
                    <a:pt x="188" y="7561"/>
                  </a:cubicBezTo>
                  <a:cubicBezTo>
                    <a:pt x="764" y="9512"/>
                    <a:pt x="3674" y="11929"/>
                    <a:pt x="5447" y="12047"/>
                  </a:cubicBezTo>
                  <a:cubicBezTo>
                    <a:pt x="7220" y="12165"/>
                    <a:pt x="10106" y="9961"/>
                    <a:pt x="10825" y="8270"/>
                  </a:cubicBezTo>
                  <a:cubicBezTo>
                    <a:pt x="11544" y="6579"/>
                    <a:pt x="11235" y="3221"/>
                    <a:pt x="9763" y="1899"/>
                  </a:cubicBezTo>
                  <a:cubicBezTo>
                    <a:pt x="8291" y="577"/>
                    <a:pt x="3589" y="-604"/>
                    <a:pt x="1993" y="3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26" name="Google Shape;326;p30"/>
            <p:cNvSpPr/>
            <p:nvPr/>
          </p:nvSpPr>
          <p:spPr>
            <a:xfrm rot="-2479744">
              <a:off x="4152315" y="1240374"/>
              <a:ext cx="259795" cy="368932"/>
            </a:xfrm>
            <a:custGeom>
              <a:avLst/>
              <a:gdLst/>
              <a:ahLst/>
              <a:cxnLst/>
              <a:rect l="l" t="t" r="r" b="b"/>
              <a:pathLst>
                <a:path w="14300" h="20307" extrusionOk="0">
                  <a:moveTo>
                    <a:pt x="3634" y="117"/>
                  </a:moveTo>
                  <a:cubicBezTo>
                    <a:pt x="1351" y="583"/>
                    <a:pt x="0" y="5662"/>
                    <a:pt x="0" y="8783"/>
                  </a:cubicBezTo>
                  <a:cubicBezTo>
                    <a:pt x="0" y="11905"/>
                    <a:pt x="1631" y="17169"/>
                    <a:pt x="3634" y="18846"/>
                  </a:cubicBezTo>
                  <a:cubicBezTo>
                    <a:pt x="5637" y="20523"/>
                    <a:pt x="10343" y="20989"/>
                    <a:pt x="12020" y="18846"/>
                  </a:cubicBezTo>
                  <a:cubicBezTo>
                    <a:pt x="13697" y="16703"/>
                    <a:pt x="15095" y="9109"/>
                    <a:pt x="13697" y="5987"/>
                  </a:cubicBezTo>
                  <a:cubicBezTo>
                    <a:pt x="12299" y="2866"/>
                    <a:pt x="5917" y="-349"/>
                    <a:pt x="3634" y="1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27" name="Google Shape;327;p30"/>
            <p:cNvSpPr/>
            <p:nvPr/>
          </p:nvSpPr>
          <p:spPr>
            <a:xfrm rot="6378871">
              <a:off x="4172587" y="479008"/>
              <a:ext cx="292840" cy="436259"/>
            </a:xfrm>
            <a:custGeom>
              <a:avLst/>
              <a:gdLst/>
              <a:ahLst/>
              <a:cxnLst/>
              <a:rect l="l" t="t" r="r" b="b"/>
              <a:pathLst>
                <a:path w="11714" h="17451" extrusionOk="0">
                  <a:moveTo>
                    <a:pt x="1799" y="575"/>
                  </a:moveTo>
                  <a:cubicBezTo>
                    <a:pt x="-55" y="1714"/>
                    <a:pt x="-170" y="6522"/>
                    <a:pt x="122" y="9240"/>
                  </a:cubicBezTo>
                  <a:cubicBezTo>
                    <a:pt x="414" y="11958"/>
                    <a:pt x="1978" y="15880"/>
                    <a:pt x="3553" y="16884"/>
                  </a:cubicBezTo>
                  <a:cubicBezTo>
                    <a:pt x="5128" y="17889"/>
                    <a:pt x="8289" y="17680"/>
                    <a:pt x="9572" y="15267"/>
                  </a:cubicBezTo>
                  <a:cubicBezTo>
                    <a:pt x="10855" y="12854"/>
                    <a:pt x="12545" y="4857"/>
                    <a:pt x="11249" y="2408"/>
                  </a:cubicBezTo>
                  <a:cubicBezTo>
                    <a:pt x="9954" y="-41"/>
                    <a:pt x="3654" y="-564"/>
                    <a:pt x="1799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28" name="Google Shape;328;p30"/>
            <p:cNvSpPr/>
            <p:nvPr/>
          </p:nvSpPr>
          <p:spPr>
            <a:xfrm>
              <a:off x="3751346" y="12"/>
              <a:ext cx="373500" cy="310100"/>
            </a:xfrm>
            <a:custGeom>
              <a:avLst/>
              <a:gdLst/>
              <a:ahLst/>
              <a:cxnLst/>
              <a:rect l="l" t="t" r="r" b="b"/>
              <a:pathLst>
                <a:path w="14940" h="12404" extrusionOk="0">
                  <a:moveTo>
                    <a:pt x="2043" y="417"/>
                  </a:moveTo>
                  <a:cubicBezTo>
                    <a:pt x="189" y="1293"/>
                    <a:pt x="-490" y="5159"/>
                    <a:pt x="366" y="7085"/>
                  </a:cubicBezTo>
                  <a:cubicBezTo>
                    <a:pt x="1222" y="9011"/>
                    <a:pt x="4774" y="11321"/>
                    <a:pt x="7177" y="11975"/>
                  </a:cubicBezTo>
                  <a:cubicBezTo>
                    <a:pt x="9580" y="12629"/>
                    <a:pt x="14065" y="12699"/>
                    <a:pt x="14784" y="11008"/>
                  </a:cubicBezTo>
                  <a:cubicBezTo>
                    <a:pt x="15503" y="9317"/>
                    <a:pt x="13617" y="3592"/>
                    <a:pt x="11493" y="1827"/>
                  </a:cubicBezTo>
                  <a:cubicBezTo>
                    <a:pt x="9370" y="62"/>
                    <a:pt x="3898" y="-459"/>
                    <a:pt x="2043" y="4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329" name="Google Shape;329;p30"/>
          <p:cNvSpPr/>
          <p:nvPr/>
        </p:nvSpPr>
        <p:spPr>
          <a:xfrm>
            <a:off x="-326080" y="3171496"/>
            <a:ext cx="2454600" cy="2454900"/>
          </a:xfrm>
          <a:prstGeom prst="ellipse">
            <a:avLst/>
          </a:prstGeom>
          <a:solidFill>
            <a:srgbClr val="D7D7C8">
              <a:alpha val="21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3C1734-8D0E-6957-F15D-43B8BEE2F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186" y="1793873"/>
            <a:ext cx="5535472" cy="2087328"/>
          </a:xfrm>
        </p:spPr>
        <p:txBody>
          <a:bodyPr/>
          <a:lstStyle/>
          <a:p>
            <a:r>
              <a:rPr lang="zh-TW" altLang="en-US" sz="2000" b="1" dirty="0"/>
              <a:t>此網頁的響應式主要針對電腦裝置，因為手機與平板無法使用</a:t>
            </a:r>
            <a:r>
              <a:rPr lang="en-US" altLang="zh-TW" sz="2000" b="1" dirty="0"/>
              <a:t>hover</a:t>
            </a:r>
            <a:r>
              <a:rPr lang="zh-TW" altLang="en-US" sz="2000" b="1" dirty="0"/>
              <a:t>效果</a:t>
            </a:r>
            <a:r>
              <a:rPr lang="zh-TW" altLang="en-US" sz="2000" b="1"/>
              <a:t>，之後可以往</a:t>
            </a:r>
            <a:r>
              <a:rPr lang="zh-TW" altLang="en-US" sz="2000" b="1" dirty="0"/>
              <a:t>點選</a:t>
            </a:r>
            <a:r>
              <a:rPr lang="zh-TW" altLang="en-US" sz="2000" b="1"/>
              <a:t>效果方向進行改版</a:t>
            </a:r>
            <a:r>
              <a:rPr lang="zh-TW" altLang="en-US" sz="2000" b="1" dirty="0"/>
              <a:t>，增進用戶體驗。</a:t>
            </a:r>
            <a:endParaRPr lang="en-US" altLang="zh-TW" sz="2000" b="1" dirty="0"/>
          </a:p>
        </p:txBody>
      </p:sp>
      <p:sp>
        <p:nvSpPr>
          <p:cNvPr id="2" name="Google Shape;336;p31">
            <a:extLst>
              <a:ext uri="{FF2B5EF4-FFF2-40B4-BE49-F238E27FC236}">
                <a16:creationId xmlns:a16="http://schemas.microsoft.com/office/drawing/2014/main" id="{9FE7E9AE-ADBE-A1A5-6D7D-45A0EB22CB61}"/>
              </a:ext>
            </a:extLst>
          </p:cNvPr>
          <p:cNvSpPr/>
          <p:nvPr/>
        </p:nvSpPr>
        <p:spPr>
          <a:xfrm>
            <a:off x="799109" y="320969"/>
            <a:ext cx="1243987" cy="1227165"/>
          </a:xfrm>
          <a:custGeom>
            <a:avLst/>
            <a:gdLst/>
            <a:ahLst/>
            <a:cxnLst/>
            <a:rect l="l" t="t" r="r" b="b"/>
            <a:pathLst>
              <a:path w="11197" h="12052" extrusionOk="0">
                <a:moveTo>
                  <a:pt x="1993" y="340"/>
                </a:moveTo>
                <a:cubicBezTo>
                  <a:pt x="397" y="1284"/>
                  <a:pt x="-388" y="5610"/>
                  <a:pt x="188" y="7561"/>
                </a:cubicBezTo>
                <a:cubicBezTo>
                  <a:pt x="764" y="9512"/>
                  <a:pt x="3674" y="11929"/>
                  <a:pt x="5447" y="12047"/>
                </a:cubicBezTo>
                <a:cubicBezTo>
                  <a:pt x="7220" y="12165"/>
                  <a:pt x="10106" y="9961"/>
                  <a:pt x="10825" y="8270"/>
                </a:cubicBezTo>
                <a:cubicBezTo>
                  <a:pt x="11544" y="6579"/>
                  <a:pt x="11235" y="3221"/>
                  <a:pt x="9763" y="1899"/>
                </a:cubicBezTo>
                <a:cubicBezTo>
                  <a:pt x="8291" y="577"/>
                  <a:pt x="3589" y="-604"/>
                  <a:pt x="1993" y="3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" name="Google Shape;338;p31">
            <a:extLst>
              <a:ext uri="{FF2B5EF4-FFF2-40B4-BE49-F238E27FC236}">
                <a16:creationId xmlns:a16="http://schemas.microsoft.com/office/drawing/2014/main" id="{B9E0D876-F4A0-7E3D-A5D5-FDEDD6813110}"/>
              </a:ext>
            </a:extLst>
          </p:cNvPr>
          <p:cNvSpPr txBox="1">
            <a:spLocks/>
          </p:cNvSpPr>
          <p:nvPr/>
        </p:nvSpPr>
        <p:spPr>
          <a:xfrm>
            <a:off x="1296738" y="520334"/>
            <a:ext cx="2115523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改進方向</a:t>
            </a:r>
            <a:endParaRPr lang="en" sz="36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D0ED911-F2F1-47A5-B022-74A4006C8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187" y="541678"/>
            <a:ext cx="1938578" cy="406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8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9"/>
          <p:cNvSpPr txBox="1">
            <a:spLocks noGrp="1"/>
          </p:cNvSpPr>
          <p:nvPr>
            <p:ph type="body" idx="1"/>
          </p:nvPr>
        </p:nvSpPr>
        <p:spPr>
          <a:xfrm>
            <a:off x="1047980" y="1226274"/>
            <a:ext cx="7048040" cy="3771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/>
              <a:t>圖片及內容來源：</a:t>
            </a:r>
            <a:endParaRPr lang="en-US" altLang="zh-TW" sz="1400" dirty="0"/>
          </a:p>
          <a:p>
            <a:pPr marL="285750" indent="-285750">
              <a:lnSpc>
                <a:spcPct val="150000"/>
              </a:lnSpc>
            </a:pP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BONNYREAD</a:t>
            </a:r>
            <a:r>
              <a:rPr lang="zh-TW" altLang="en-US" sz="1400" dirty="0"/>
              <a:t>  </a:t>
            </a:r>
            <a:r>
              <a:rPr lang="en-US" altLang="zh-TW" sz="1400" dirty="0"/>
              <a:t>(https://www.bonnyread.com.tw/)</a:t>
            </a:r>
          </a:p>
          <a:p>
            <a:pPr marL="285750" indent="-285750">
              <a:lnSpc>
                <a:spcPct val="150000"/>
              </a:lnSpc>
            </a:pPr>
            <a:r>
              <a:rPr lang="en-US" altLang="zh-TW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Ith</a:t>
            </a:r>
            <a:r>
              <a:rPr lang="zh-TW" altLang="en-US" sz="1400" dirty="0"/>
              <a:t>  </a:t>
            </a:r>
            <a:r>
              <a:rPr lang="en-US" altLang="zh-TW" sz="1400" dirty="0"/>
              <a:t>(</a:t>
            </a:r>
            <a:r>
              <a:rPr lang="en-US" altLang="zh-TW" sz="1400" dirty="0">
                <a:hlinkClick r:id="rId3"/>
              </a:rPr>
              <a:t>https://ith-rings.tw/</a:t>
            </a:r>
            <a:r>
              <a:rPr lang="en-US" altLang="zh-TW" sz="1400" dirty="0"/>
              <a:t>)</a:t>
            </a:r>
          </a:p>
          <a:p>
            <a:pPr marL="285750" indent="-285750">
              <a:lnSpc>
                <a:spcPct val="150000"/>
              </a:lnSpc>
            </a:pPr>
            <a:r>
              <a:rPr lang="en-US" altLang="zh-TW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idearock</a:t>
            </a:r>
            <a:r>
              <a:rPr lang="en-US" altLang="zh-TW" sz="1400" dirty="0"/>
              <a:t> </a:t>
            </a:r>
            <a:r>
              <a:rPr lang="zh-TW" altLang="en-US" sz="1400" dirty="0"/>
              <a:t> </a:t>
            </a:r>
            <a:r>
              <a:rPr lang="en-US" altLang="zh-TW" sz="1400" dirty="0"/>
              <a:t>(</a:t>
            </a:r>
            <a:r>
              <a:rPr lang="en-US" altLang="zh-TW" sz="1400" dirty="0">
                <a:hlinkClick r:id="rId4"/>
              </a:rPr>
              <a:t>https://www.idearock.com.tw/</a:t>
            </a:r>
            <a:r>
              <a:rPr lang="en-US" altLang="zh-TW" sz="1400" dirty="0"/>
              <a:t>)</a:t>
            </a:r>
          </a:p>
          <a:p>
            <a:pPr marL="285750" indent="-285750">
              <a:lnSpc>
                <a:spcPct val="150000"/>
              </a:lnSpc>
            </a:pPr>
            <a:r>
              <a:rPr lang="en-US" altLang="zh-TW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Stocksnap</a:t>
            </a:r>
            <a:r>
              <a:rPr lang="zh-TW" altLang="en-US" sz="1400" dirty="0"/>
              <a:t>  </a:t>
            </a:r>
            <a:r>
              <a:rPr lang="en-US" altLang="zh-TW" sz="1400" dirty="0"/>
              <a:t>(https://stocksnap.io/photo/wedding-rings-KH7YRRTVTS)</a:t>
            </a:r>
          </a:p>
          <a:p>
            <a:pPr marL="285750" indent="-285750">
              <a:lnSpc>
                <a:spcPct val="150000"/>
              </a:lnSpc>
            </a:pPr>
            <a:r>
              <a:rPr lang="en-US" altLang="zh-TW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soeasyedu</a:t>
            </a:r>
            <a:r>
              <a:rPr lang="en-US" altLang="zh-TW" sz="1400" dirty="0"/>
              <a:t> (https://www.soeasyedu.com.tw/blog/online-learning/english-quotes)</a:t>
            </a:r>
          </a:p>
          <a:p>
            <a:pPr marL="285750" indent="-285750">
              <a:lnSpc>
                <a:spcPct val="150000"/>
              </a:lnSpc>
            </a:pPr>
            <a:r>
              <a:rPr lang="en-US" altLang="zh-TW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topta</a:t>
            </a:r>
            <a:r>
              <a:rPr lang="en-US" altLang="zh-TW" sz="1400" dirty="0" err="1"/>
              <a:t>l</a:t>
            </a:r>
            <a:r>
              <a:rPr lang="zh-TW" altLang="en-US" sz="1400" dirty="0"/>
              <a:t> </a:t>
            </a:r>
            <a:r>
              <a:rPr lang="en-US" altLang="zh-TW" sz="1400" dirty="0"/>
              <a:t>(</a:t>
            </a:r>
            <a:r>
              <a:rPr lang="en-US" altLang="zh-TW" sz="1400" dirty="0">
                <a:hlinkClick r:id="rId5"/>
              </a:rPr>
              <a:t>https://www.toptal.com/designers/subtlepatterns/</a:t>
            </a:r>
            <a:r>
              <a:rPr lang="en-US" altLang="zh-TW" sz="1400" dirty="0"/>
              <a:t>)</a:t>
            </a:r>
          </a:p>
          <a:p>
            <a:pPr marL="285750" indent="-285750"/>
            <a:endParaRPr lang="en-US" altLang="zh-TW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sz="1400" dirty="0"/>
              <a:t>LOGO</a:t>
            </a:r>
            <a:r>
              <a:rPr lang="zh-TW" altLang="en-US" sz="1400" dirty="0"/>
              <a:t>製作</a:t>
            </a:r>
            <a:r>
              <a:rPr lang="zh-TW" altLang="en-US" sz="1400" b="1" dirty="0"/>
              <a:t>：</a:t>
            </a:r>
            <a:r>
              <a:rPr lang="en-US" altLang="zh-TW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designevo</a:t>
            </a:r>
            <a:r>
              <a:rPr lang="en-US" altLang="zh-TW" sz="1400" dirty="0"/>
              <a:t> (https://www.designevo.com/tw/logo-maker/)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/>
              <a:t>PPT</a:t>
            </a:r>
            <a:r>
              <a:rPr lang="zh-TW" altLang="en-US" sz="1400" dirty="0"/>
              <a:t>樣本來源：</a:t>
            </a:r>
            <a:r>
              <a:rPr lang="en-US" altLang="zh-TW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slidesgo</a:t>
            </a:r>
            <a:endParaRPr lang="en-US" altLang="zh-TW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/>
              <a:t>(</a:t>
            </a:r>
            <a:r>
              <a:rPr lang="en-US" sz="1400" dirty="0"/>
              <a:t>https://slidesgo.com/theme/jewelry-campaign-wedding-rings#search-ring&amp;position-3&amp;results-6&amp;rs=search</a:t>
            </a:r>
            <a:r>
              <a:rPr lang="en-US" altLang="zh-TW" sz="1400" dirty="0"/>
              <a:t>)</a:t>
            </a:r>
            <a:endParaRPr sz="1400" dirty="0"/>
          </a:p>
        </p:txBody>
      </p:sp>
      <p:sp>
        <p:nvSpPr>
          <p:cNvPr id="2" name="Google Shape;336;p31">
            <a:extLst>
              <a:ext uri="{FF2B5EF4-FFF2-40B4-BE49-F238E27FC236}">
                <a16:creationId xmlns:a16="http://schemas.microsoft.com/office/drawing/2014/main" id="{5B197E0A-4AB4-5D37-867F-C45DA3587E20}"/>
              </a:ext>
            </a:extLst>
          </p:cNvPr>
          <p:cNvSpPr/>
          <p:nvPr/>
        </p:nvSpPr>
        <p:spPr>
          <a:xfrm>
            <a:off x="751714" y="146190"/>
            <a:ext cx="1084901" cy="1027800"/>
          </a:xfrm>
          <a:custGeom>
            <a:avLst/>
            <a:gdLst/>
            <a:ahLst/>
            <a:cxnLst/>
            <a:rect l="l" t="t" r="r" b="b"/>
            <a:pathLst>
              <a:path w="11197" h="12052" extrusionOk="0">
                <a:moveTo>
                  <a:pt x="1993" y="340"/>
                </a:moveTo>
                <a:cubicBezTo>
                  <a:pt x="397" y="1284"/>
                  <a:pt x="-388" y="5610"/>
                  <a:pt x="188" y="7561"/>
                </a:cubicBezTo>
                <a:cubicBezTo>
                  <a:pt x="764" y="9512"/>
                  <a:pt x="3674" y="11929"/>
                  <a:pt x="5447" y="12047"/>
                </a:cubicBezTo>
                <a:cubicBezTo>
                  <a:pt x="7220" y="12165"/>
                  <a:pt x="10106" y="9961"/>
                  <a:pt x="10825" y="8270"/>
                </a:cubicBezTo>
                <a:cubicBezTo>
                  <a:pt x="11544" y="6579"/>
                  <a:pt x="11235" y="3221"/>
                  <a:pt x="9763" y="1899"/>
                </a:cubicBezTo>
                <a:cubicBezTo>
                  <a:pt x="8291" y="577"/>
                  <a:pt x="3589" y="-604"/>
                  <a:pt x="1993" y="3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3" name="Google Shape;338;p31">
            <a:extLst>
              <a:ext uri="{FF2B5EF4-FFF2-40B4-BE49-F238E27FC236}">
                <a16:creationId xmlns:a16="http://schemas.microsoft.com/office/drawing/2014/main" id="{389F011E-C6EE-3407-90BC-919C4BE5ADCC}"/>
              </a:ext>
            </a:extLst>
          </p:cNvPr>
          <p:cNvSpPr txBox="1">
            <a:spLocks/>
          </p:cNvSpPr>
          <p:nvPr/>
        </p:nvSpPr>
        <p:spPr>
          <a:xfrm>
            <a:off x="1047980" y="259434"/>
            <a:ext cx="2277959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參考來源</a:t>
            </a:r>
            <a:endParaRPr lang="en" sz="3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6"/>
          <p:cNvSpPr txBox="1">
            <a:spLocks noGrp="1"/>
          </p:cNvSpPr>
          <p:nvPr>
            <p:ph type="ctrTitle"/>
          </p:nvPr>
        </p:nvSpPr>
        <p:spPr>
          <a:xfrm>
            <a:off x="1259721" y="1679473"/>
            <a:ext cx="38595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653" name="Google Shape;653;p46"/>
          <p:cNvSpPr/>
          <p:nvPr/>
        </p:nvSpPr>
        <p:spPr>
          <a:xfrm>
            <a:off x="5737192" y="1234350"/>
            <a:ext cx="2674500" cy="2674800"/>
          </a:xfrm>
          <a:prstGeom prst="ellipse">
            <a:avLst/>
          </a:prstGeom>
          <a:solidFill>
            <a:srgbClr val="D7D7C8">
              <a:alpha val="21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4" name="Google Shape;6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600101" y="1556644"/>
            <a:ext cx="2948700" cy="2030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8E18FF74-FF85-7FC7-4B8A-92103977FC0E}"/>
              </a:ext>
            </a:extLst>
          </p:cNvPr>
          <p:cNvGrpSpPr/>
          <p:nvPr/>
        </p:nvGrpSpPr>
        <p:grpSpPr>
          <a:xfrm>
            <a:off x="742959" y="1387085"/>
            <a:ext cx="1463986" cy="1210329"/>
            <a:chOff x="1212778" y="1202140"/>
            <a:chExt cx="1463986" cy="1210329"/>
          </a:xfrm>
        </p:grpSpPr>
        <p:sp>
          <p:nvSpPr>
            <p:cNvPr id="299" name="Google Shape;299;p29"/>
            <p:cNvSpPr/>
            <p:nvPr/>
          </p:nvSpPr>
          <p:spPr>
            <a:xfrm>
              <a:off x="1696319" y="1202140"/>
              <a:ext cx="582524" cy="627005"/>
            </a:xfrm>
            <a:custGeom>
              <a:avLst/>
              <a:gdLst/>
              <a:ahLst/>
              <a:cxnLst/>
              <a:rect l="l" t="t" r="r" b="b"/>
              <a:pathLst>
                <a:path w="11197" h="12052" extrusionOk="0">
                  <a:moveTo>
                    <a:pt x="1993" y="340"/>
                  </a:moveTo>
                  <a:cubicBezTo>
                    <a:pt x="397" y="1284"/>
                    <a:pt x="-388" y="5610"/>
                    <a:pt x="188" y="7561"/>
                  </a:cubicBezTo>
                  <a:cubicBezTo>
                    <a:pt x="764" y="9512"/>
                    <a:pt x="3674" y="11929"/>
                    <a:pt x="5447" y="12047"/>
                  </a:cubicBezTo>
                  <a:cubicBezTo>
                    <a:pt x="7220" y="12165"/>
                    <a:pt x="10106" y="9961"/>
                    <a:pt x="10825" y="8270"/>
                  </a:cubicBezTo>
                  <a:cubicBezTo>
                    <a:pt x="11544" y="6579"/>
                    <a:pt x="11235" y="3221"/>
                    <a:pt x="9763" y="1899"/>
                  </a:cubicBezTo>
                  <a:cubicBezTo>
                    <a:pt x="8291" y="577"/>
                    <a:pt x="3589" y="-604"/>
                    <a:pt x="1993" y="3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8" name="文字版面配置區 2">
              <a:extLst>
                <a:ext uri="{FF2B5EF4-FFF2-40B4-BE49-F238E27FC236}">
                  <a16:creationId xmlns:a16="http://schemas.microsoft.com/office/drawing/2014/main" id="{E5EA1A53-694F-232B-2235-794F1B8C2057}"/>
                </a:ext>
              </a:extLst>
            </p:cNvPr>
            <p:cNvSpPr txBox="1">
              <a:spLocks/>
            </p:cNvSpPr>
            <p:nvPr/>
          </p:nvSpPr>
          <p:spPr>
            <a:xfrm>
              <a:off x="1212778" y="1829145"/>
              <a:ext cx="1463986" cy="583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aleway"/>
                <a:buNone/>
                <a:defRPr sz="1800" b="0" i="0" u="none" strike="noStrike" cap="none">
                  <a:solidFill>
                    <a:schemeClr val="dk1"/>
                  </a:solidFill>
                  <a:latin typeface="Playfair Display ExtraBold"/>
                  <a:ea typeface="Playfair Display ExtraBold"/>
                  <a:cs typeface="Playfair Display ExtraBold"/>
                  <a:sym typeface="Playfair Display ExtraBold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aleway"/>
                <a:buNone/>
                <a:defRPr sz="20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aleway"/>
                <a:buNone/>
                <a:defRPr sz="20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aleway"/>
                <a:buNone/>
                <a:defRPr sz="20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aleway"/>
                <a:buNone/>
                <a:defRPr sz="20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aleway"/>
                <a:buNone/>
                <a:defRPr sz="20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aleway"/>
                <a:buNone/>
                <a:defRPr sz="20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aleway"/>
                <a:buNone/>
                <a:defRPr sz="20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aleway"/>
                <a:buNone/>
                <a:defRPr sz="20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9pPr>
            </a:lstStyle>
            <a:p>
              <a:pPr marL="139700" indent="0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主題發想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95" name="Google Shape;295;p29"/>
          <p:cNvSpPr/>
          <p:nvPr/>
        </p:nvSpPr>
        <p:spPr>
          <a:xfrm>
            <a:off x="4333175" y="2843943"/>
            <a:ext cx="582524" cy="627005"/>
          </a:xfrm>
          <a:custGeom>
            <a:avLst/>
            <a:gdLst/>
            <a:ahLst/>
            <a:cxnLst/>
            <a:rect l="l" t="t" r="r" b="b"/>
            <a:pathLst>
              <a:path w="11197" h="12052" extrusionOk="0">
                <a:moveTo>
                  <a:pt x="1993" y="340"/>
                </a:moveTo>
                <a:cubicBezTo>
                  <a:pt x="397" y="1284"/>
                  <a:pt x="-388" y="5610"/>
                  <a:pt x="188" y="7561"/>
                </a:cubicBezTo>
                <a:cubicBezTo>
                  <a:pt x="764" y="9512"/>
                  <a:pt x="3674" y="11929"/>
                  <a:pt x="5447" y="12047"/>
                </a:cubicBezTo>
                <a:cubicBezTo>
                  <a:pt x="7220" y="12165"/>
                  <a:pt x="10106" y="9961"/>
                  <a:pt x="10825" y="8270"/>
                </a:cubicBezTo>
                <a:cubicBezTo>
                  <a:pt x="11544" y="6579"/>
                  <a:pt x="11235" y="3221"/>
                  <a:pt x="9763" y="1899"/>
                </a:cubicBezTo>
                <a:cubicBezTo>
                  <a:pt x="8291" y="577"/>
                  <a:pt x="3589" y="-604"/>
                  <a:pt x="1993" y="3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96" name="Google Shape;296;p29"/>
          <p:cNvSpPr/>
          <p:nvPr/>
        </p:nvSpPr>
        <p:spPr>
          <a:xfrm>
            <a:off x="5012731" y="1472344"/>
            <a:ext cx="582524" cy="627005"/>
          </a:xfrm>
          <a:custGeom>
            <a:avLst/>
            <a:gdLst/>
            <a:ahLst/>
            <a:cxnLst/>
            <a:rect l="l" t="t" r="r" b="b"/>
            <a:pathLst>
              <a:path w="11197" h="12052" extrusionOk="0">
                <a:moveTo>
                  <a:pt x="1993" y="340"/>
                </a:moveTo>
                <a:cubicBezTo>
                  <a:pt x="397" y="1284"/>
                  <a:pt x="-388" y="5610"/>
                  <a:pt x="188" y="7561"/>
                </a:cubicBezTo>
                <a:cubicBezTo>
                  <a:pt x="764" y="9512"/>
                  <a:pt x="3674" y="11929"/>
                  <a:pt x="5447" y="12047"/>
                </a:cubicBezTo>
                <a:cubicBezTo>
                  <a:pt x="7220" y="12165"/>
                  <a:pt x="10106" y="9961"/>
                  <a:pt x="10825" y="8270"/>
                </a:cubicBezTo>
                <a:cubicBezTo>
                  <a:pt x="11544" y="6579"/>
                  <a:pt x="11235" y="3221"/>
                  <a:pt x="9763" y="1899"/>
                </a:cubicBezTo>
                <a:cubicBezTo>
                  <a:pt x="8291" y="577"/>
                  <a:pt x="3589" y="-604"/>
                  <a:pt x="1993" y="3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97" name="Google Shape;297;p29"/>
          <p:cNvSpPr/>
          <p:nvPr/>
        </p:nvSpPr>
        <p:spPr>
          <a:xfrm rot="11140929">
            <a:off x="6580479" y="2927367"/>
            <a:ext cx="582524" cy="627005"/>
          </a:xfrm>
          <a:custGeom>
            <a:avLst/>
            <a:gdLst/>
            <a:ahLst/>
            <a:cxnLst/>
            <a:rect l="l" t="t" r="r" b="b"/>
            <a:pathLst>
              <a:path w="11197" h="12052" extrusionOk="0">
                <a:moveTo>
                  <a:pt x="1993" y="340"/>
                </a:moveTo>
                <a:cubicBezTo>
                  <a:pt x="397" y="1284"/>
                  <a:pt x="-388" y="5610"/>
                  <a:pt x="188" y="7561"/>
                </a:cubicBezTo>
                <a:cubicBezTo>
                  <a:pt x="764" y="9512"/>
                  <a:pt x="3674" y="11929"/>
                  <a:pt x="5447" y="12047"/>
                </a:cubicBezTo>
                <a:cubicBezTo>
                  <a:pt x="7220" y="12165"/>
                  <a:pt x="10106" y="9961"/>
                  <a:pt x="10825" y="8270"/>
                </a:cubicBezTo>
                <a:cubicBezTo>
                  <a:pt x="11544" y="6579"/>
                  <a:pt x="11235" y="3221"/>
                  <a:pt x="9763" y="1899"/>
                </a:cubicBezTo>
                <a:cubicBezTo>
                  <a:pt x="8291" y="577"/>
                  <a:pt x="3589" y="-604"/>
                  <a:pt x="1993" y="3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98" name="Google Shape;298;p29"/>
          <p:cNvSpPr/>
          <p:nvPr/>
        </p:nvSpPr>
        <p:spPr>
          <a:xfrm rot="10800000">
            <a:off x="3067501" y="1396228"/>
            <a:ext cx="582524" cy="627005"/>
          </a:xfrm>
          <a:custGeom>
            <a:avLst/>
            <a:gdLst/>
            <a:ahLst/>
            <a:cxnLst/>
            <a:rect l="l" t="t" r="r" b="b"/>
            <a:pathLst>
              <a:path w="11197" h="12052" extrusionOk="0">
                <a:moveTo>
                  <a:pt x="1993" y="340"/>
                </a:moveTo>
                <a:cubicBezTo>
                  <a:pt x="397" y="1284"/>
                  <a:pt x="-388" y="5610"/>
                  <a:pt x="188" y="7561"/>
                </a:cubicBezTo>
                <a:cubicBezTo>
                  <a:pt x="764" y="9512"/>
                  <a:pt x="3674" y="11929"/>
                  <a:pt x="5447" y="12047"/>
                </a:cubicBezTo>
                <a:cubicBezTo>
                  <a:pt x="7220" y="12165"/>
                  <a:pt x="10106" y="9961"/>
                  <a:pt x="10825" y="8270"/>
                </a:cubicBezTo>
                <a:cubicBezTo>
                  <a:pt x="11544" y="6579"/>
                  <a:pt x="11235" y="3221"/>
                  <a:pt x="9763" y="1899"/>
                </a:cubicBezTo>
                <a:cubicBezTo>
                  <a:pt x="8291" y="577"/>
                  <a:pt x="3589" y="-604"/>
                  <a:pt x="1993" y="3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00" name="Google Shape;300;p29"/>
          <p:cNvSpPr/>
          <p:nvPr/>
        </p:nvSpPr>
        <p:spPr>
          <a:xfrm rot="9900007">
            <a:off x="2209703" y="2862662"/>
            <a:ext cx="582526" cy="627008"/>
          </a:xfrm>
          <a:custGeom>
            <a:avLst/>
            <a:gdLst/>
            <a:ahLst/>
            <a:cxnLst/>
            <a:rect l="l" t="t" r="r" b="b"/>
            <a:pathLst>
              <a:path w="11197" h="12052" extrusionOk="0">
                <a:moveTo>
                  <a:pt x="1993" y="340"/>
                </a:moveTo>
                <a:cubicBezTo>
                  <a:pt x="397" y="1284"/>
                  <a:pt x="-388" y="5610"/>
                  <a:pt x="188" y="7561"/>
                </a:cubicBezTo>
                <a:cubicBezTo>
                  <a:pt x="764" y="9512"/>
                  <a:pt x="3674" y="11929"/>
                  <a:pt x="5447" y="12047"/>
                </a:cubicBezTo>
                <a:cubicBezTo>
                  <a:pt x="7220" y="12165"/>
                  <a:pt x="10106" y="9961"/>
                  <a:pt x="10825" y="8270"/>
                </a:cubicBezTo>
                <a:cubicBezTo>
                  <a:pt x="11544" y="6579"/>
                  <a:pt x="11235" y="3221"/>
                  <a:pt x="9763" y="1899"/>
                </a:cubicBezTo>
                <a:cubicBezTo>
                  <a:pt x="8291" y="577"/>
                  <a:pt x="3589" y="-604"/>
                  <a:pt x="1993" y="3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02" name="Google Shape;302;p29"/>
          <p:cNvSpPr txBox="1">
            <a:spLocks noGrp="1"/>
          </p:cNvSpPr>
          <p:nvPr>
            <p:ph type="title" idx="2"/>
          </p:nvPr>
        </p:nvSpPr>
        <p:spPr>
          <a:xfrm>
            <a:off x="1226500" y="143076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03" name="Google Shape;303;p29"/>
          <p:cNvSpPr txBox="1">
            <a:spLocks noGrp="1"/>
          </p:cNvSpPr>
          <p:nvPr>
            <p:ph type="title" idx="3"/>
          </p:nvPr>
        </p:nvSpPr>
        <p:spPr>
          <a:xfrm>
            <a:off x="1961200" y="295197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04" name="Google Shape;304;p29"/>
          <p:cNvSpPr txBox="1">
            <a:spLocks noGrp="1"/>
          </p:cNvSpPr>
          <p:nvPr>
            <p:ph type="title" idx="4"/>
          </p:nvPr>
        </p:nvSpPr>
        <p:spPr>
          <a:xfrm>
            <a:off x="3113591" y="147678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05" name="Google Shape;305;p29"/>
          <p:cNvSpPr txBox="1">
            <a:spLocks noGrp="1"/>
          </p:cNvSpPr>
          <p:nvPr>
            <p:ph type="title" idx="5"/>
          </p:nvPr>
        </p:nvSpPr>
        <p:spPr>
          <a:xfrm>
            <a:off x="4293871" y="295197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06" name="Google Shape;306;p29"/>
          <p:cNvSpPr txBox="1">
            <a:spLocks noGrp="1"/>
          </p:cNvSpPr>
          <p:nvPr>
            <p:ph type="title" idx="6"/>
          </p:nvPr>
        </p:nvSpPr>
        <p:spPr>
          <a:xfrm>
            <a:off x="5012731" y="150843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07" name="Google Shape;307;p29"/>
          <p:cNvSpPr txBox="1">
            <a:spLocks noGrp="1"/>
          </p:cNvSpPr>
          <p:nvPr>
            <p:ph type="title" idx="7"/>
          </p:nvPr>
        </p:nvSpPr>
        <p:spPr>
          <a:xfrm>
            <a:off x="6587111" y="304255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" name="Google Shape;338;p31">
            <a:extLst>
              <a:ext uri="{FF2B5EF4-FFF2-40B4-BE49-F238E27FC236}">
                <a16:creationId xmlns:a16="http://schemas.microsoft.com/office/drawing/2014/main" id="{36356C93-E984-AA0E-BB98-3608A608AA28}"/>
              </a:ext>
            </a:extLst>
          </p:cNvPr>
          <p:cNvSpPr txBox="1">
            <a:spLocks/>
          </p:cNvSpPr>
          <p:nvPr/>
        </p:nvSpPr>
        <p:spPr>
          <a:xfrm>
            <a:off x="3745350" y="202075"/>
            <a:ext cx="1653300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  <a:endParaRPr lang="en" sz="3600" dirty="0"/>
          </a:p>
        </p:txBody>
      </p:sp>
      <p:sp>
        <p:nvSpPr>
          <p:cNvPr id="19" name="文字版面配置區 2">
            <a:extLst>
              <a:ext uri="{FF2B5EF4-FFF2-40B4-BE49-F238E27FC236}">
                <a16:creationId xmlns:a16="http://schemas.microsoft.com/office/drawing/2014/main" id="{7104033E-B37F-407B-B1D9-0AB4CEE7239A}"/>
              </a:ext>
            </a:extLst>
          </p:cNvPr>
          <p:cNvSpPr txBox="1">
            <a:spLocks/>
          </p:cNvSpPr>
          <p:nvPr/>
        </p:nvSpPr>
        <p:spPr>
          <a:xfrm>
            <a:off x="2612369" y="2009501"/>
            <a:ext cx="1463986" cy="58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39700" indent="0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時程表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版面配置區 2">
            <a:extLst>
              <a:ext uri="{FF2B5EF4-FFF2-40B4-BE49-F238E27FC236}">
                <a16:creationId xmlns:a16="http://schemas.microsoft.com/office/drawing/2014/main" id="{9B88BA08-E687-AA85-94CA-DAAF0EE13B44}"/>
              </a:ext>
            </a:extLst>
          </p:cNvPr>
          <p:cNvSpPr txBox="1">
            <a:spLocks/>
          </p:cNvSpPr>
          <p:nvPr/>
        </p:nvSpPr>
        <p:spPr>
          <a:xfrm>
            <a:off x="4530089" y="2023233"/>
            <a:ext cx="1463986" cy="58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en" altLang="zh-TW" sz="2000" dirty="0"/>
          </a:p>
        </p:txBody>
      </p:sp>
      <p:sp>
        <p:nvSpPr>
          <p:cNvPr id="22" name="文字版面配置區 2">
            <a:extLst>
              <a:ext uri="{FF2B5EF4-FFF2-40B4-BE49-F238E27FC236}">
                <a16:creationId xmlns:a16="http://schemas.microsoft.com/office/drawing/2014/main" id="{E5F2AA47-77C0-B0F4-6604-E06ACE44D74C}"/>
              </a:ext>
            </a:extLst>
          </p:cNvPr>
          <p:cNvSpPr txBox="1">
            <a:spLocks/>
          </p:cNvSpPr>
          <p:nvPr/>
        </p:nvSpPr>
        <p:spPr>
          <a:xfrm>
            <a:off x="1603514" y="3579853"/>
            <a:ext cx="1463986" cy="58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39700" indent="0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網頁演示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版面配置區 2">
            <a:extLst>
              <a:ext uri="{FF2B5EF4-FFF2-40B4-BE49-F238E27FC236}">
                <a16:creationId xmlns:a16="http://schemas.microsoft.com/office/drawing/2014/main" id="{22F22F57-1770-CD8A-4C86-1DBC7E07566F}"/>
              </a:ext>
            </a:extLst>
          </p:cNvPr>
          <p:cNvSpPr txBox="1">
            <a:spLocks/>
          </p:cNvSpPr>
          <p:nvPr/>
        </p:nvSpPr>
        <p:spPr>
          <a:xfrm>
            <a:off x="3916095" y="3554372"/>
            <a:ext cx="1463986" cy="58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39700" indent="0" algn="ctr"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layfair Display ExtraBold"/>
              </a:defRPr>
            </a:lvl1pPr>
            <a:lvl2pPr marL="914400" indent="-304800"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</a:defRPr>
            </a:lvl2pPr>
            <a:lvl3pPr marL="1371600" indent="-304800"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</a:defRPr>
            </a:lvl3pPr>
            <a:lvl4pPr marL="1828800" indent="-304800"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</a:defRPr>
            </a:lvl4pPr>
            <a:lvl5pPr marL="2286000" indent="-304800"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</a:defRPr>
            </a:lvl5pPr>
            <a:lvl6pPr marL="2743200" indent="-304800"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</a:defRPr>
            </a:lvl6pPr>
            <a:lvl7pPr marL="3200400" indent="-304800"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</a:defRPr>
            </a:lvl7pPr>
            <a:lvl8pPr marL="3657600" indent="-304800"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</a:defRPr>
            </a:lvl8pPr>
            <a:lvl9pPr marL="4114800" indent="-304800"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</a:defRPr>
            </a:lvl9pPr>
          </a:lstStyle>
          <a:p>
            <a:r>
              <a:rPr lang="zh-TW" altLang="zh-TW" dirty="0"/>
              <a:t>改進方向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8A6FAA-EBB1-035A-73AC-295C0DBE15B8}"/>
              </a:ext>
            </a:extLst>
          </p:cNvPr>
          <p:cNvSpPr txBox="1">
            <a:spLocks/>
          </p:cNvSpPr>
          <p:nvPr/>
        </p:nvSpPr>
        <p:spPr>
          <a:xfrm>
            <a:off x="6228676" y="3579853"/>
            <a:ext cx="1463986" cy="58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39700" indent="0" algn="ctr"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layfair Display ExtraBold"/>
              </a:defRPr>
            </a:lvl1pPr>
            <a:lvl2pPr marL="914400" indent="-304800"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</a:defRPr>
            </a:lvl2pPr>
            <a:lvl3pPr marL="1371600" indent="-304800"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</a:defRPr>
            </a:lvl3pPr>
            <a:lvl4pPr marL="1828800" indent="-304800"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</a:defRPr>
            </a:lvl4pPr>
            <a:lvl5pPr marL="2286000" indent="-304800"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</a:defRPr>
            </a:lvl5pPr>
            <a:lvl6pPr marL="2743200" indent="-304800"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</a:defRPr>
            </a:lvl6pPr>
            <a:lvl7pPr marL="3200400" indent="-304800"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</a:defRPr>
            </a:lvl7pPr>
            <a:lvl8pPr marL="3657600" indent="-304800"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</a:defRPr>
            </a:lvl8pPr>
            <a:lvl9pPr marL="4114800" indent="-304800">
              <a:buClr>
                <a:schemeClr val="dk1"/>
              </a:buClr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</a:defRPr>
            </a:lvl9pPr>
          </a:lstStyle>
          <a:p>
            <a:r>
              <a:rPr lang="zh-TW" altLang="en-US" dirty="0"/>
              <a:t>參考來源</a:t>
            </a:r>
            <a:endParaRPr lang="zh-TW" altLang="zh-TW" dirty="0"/>
          </a:p>
        </p:txBody>
      </p:sp>
      <p:sp>
        <p:nvSpPr>
          <p:cNvPr id="5" name="Google Shape;300;p29">
            <a:extLst>
              <a:ext uri="{FF2B5EF4-FFF2-40B4-BE49-F238E27FC236}">
                <a16:creationId xmlns:a16="http://schemas.microsoft.com/office/drawing/2014/main" id="{3191F83F-AF99-B43E-1F4E-BF06CD7D2E21}"/>
              </a:ext>
            </a:extLst>
          </p:cNvPr>
          <p:cNvSpPr/>
          <p:nvPr/>
        </p:nvSpPr>
        <p:spPr>
          <a:xfrm rot="9900007">
            <a:off x="6898442" y="1407639"/>
            <a:ext cx="582526" cy="627008"/>
          </a:xfrm>
          <a:custGeom>
            <a:avLst/>
            <a:gdLst/>
            <a:ahLst/>
            <a:cxnLst/>
            <a:rect l="l" t="t" r="r" b="b"/>
            <a:pathLst>
              <a:path w="11197" h="12052" extrusionOk="0">
                <a:moveTo>
                  <a:pt x="1993" y="340"/>
                </a:moveTo>
                <a:cubicBezTo>
                  <a:pt x="397" y="1284"/>
                  <a:pt x="-388" y="5610"/>
                  <a:pt x="188" y="7561"/>
                </a:cubicBezTo>
                <a:cubicBezTo>
                  <a:pt x="764" y="9512"/>
                  <a:pt x="3674" y="11929"/>
                  <a:pt x="5447" y="12047"/>
                </a:cubicBezTo>
                <a:cubicBezTo>
                  <a:pt x="7220" y="12165"/>
                  <a:pt x="10106" y="9961"/>
                  <a:pt x="10825" y="8270"/>
                </a:cubicBezTo>
                <a:cubicBezTo>
                  <a:pt x="11544" y="6579"/>
                  <a:pt x="11235" y="3221"/>
                  <a:pt x="9763" y="1899"/>
                </a:cubicBezTo>
                <a:cubicBezTo>
                  <a:pt x="8291" y="577"/>
                  <a:pt x="3589" y="-604"/>
                  <a:pt x="1993" y="3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32D8C2CC-DF55-CEB1-87C2-971E516D7F1E}"/>
              </a:ext>
            </a:extLst>
          </p:cNvPr>
          <p:cNvSpPr txBox="1">
            <a:spLocks/>
          </p:cNvSpPr>
          <p:nvPr/>
        </p:nvSpPr>
        <p:spPr>
          <a:xfrm>
            <a:off x="6426867" y="1989955"/>
            <a:ext cx="1463986" cy="58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39700" indent="0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Google Shape;303;p29">
            <a:extLst>
              <a:ext uri="{FF2B5EF4-FFF2-40B4-BE49-F238E27FC236}">
                <a16:creationId xmlns:a16="http://schemas.microsoft.com/office/drawing/2014/main" id="{7C75F67C-4194-E9E8-3BAF-6CC74ACEE046}"/>
              </a:ext>
            </a:extLst>
          </p:cNvPr>
          <p:cNvSpPr txBox="1">
            <a:spLocks/>
          </p:cNvSpPr>
          <p:nvPr/>
        </p:nvSpPr>
        <p:spPr>
          <a:xfrm>
            <a:off x="6827226" y="1474707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ExtraBold"/>
              <a:buNone/>
              <a:defRPr sz="3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>
            <a:r>
              <a:rPr lang="en"/>
              <a:t>04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33"/>
    </mc:Choice>
    <mc:Fallback xmlns="">
      <p:transition spd="slow" advTm="693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AC78A43-38D7-1154-66F7-93EA650DC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0375" y="2273497"/>
            <a:ext cx="6513875" cy="1067350"/>
          </a:xfrm>
        </p:spPr>
        <p:txBody>
          <a:bodyPr/>
          <a:lstStyle/>
          <a:p>
            <a:pPr marL="139700" indent="0">
              <a:buNone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曾與朋友討論說想做飾品販賣，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9700" indent="0">
              <a:buNone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9700" indent="0">
              <a:buNone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所以選擇關於飾品官網及戒指客製化的網頁</a:t>
            </a:r>
          </a:p>
        </p:txBody>
      </p:sp>
      <p:sp>
        <p:nvSpPr>
          <p:cNvPr id="4" name="Google Shape;336;p31">
            <a:extLst>
              <a:ext uri="{FF2B5EF4-FFF2-40B4-BE49-F238E27FC236}">
                <a16:creationId xmlns:a16="http://schemas.microsoft.com/office/drawing/2014/main" id="{01277D9F-AEE8-1CC4-F9B1-D1C55D53EC80}"/>
              </a:ext>
            </a:extLst>
          </p:cNvPr>
          <p:cNvSpPr/>
          <p:nvPr/>
        </p:nvSpPr>
        <p:spPr>
          <a:xfrm>
            <a:off x="661259" y="575489"/>
            <a:ext cx="1243987" cy="1227165"/>
          </a:xfrm>
          <a:custGeom>
            <a:avLst/>
            <a:gdLst/>
            <a:ahLst/>
            <a:cxnLst/>
            <a:rect l="l" t="t" r="r" b="b"/>
            <a:pathLst>
              <a:path w="11197" h="12052" extrusionOk="0">
                <a:moveTo>
                  <a:pt x="1993" y="340"/>
                </a:moveTo>
                <a:cubicBezTo>
                  <a:pt x="397" y="1284"/>
                  <a:pt x="-388" y="5610"/>
                  <a:pt x="188" y="7561"/>
                </a:cubicBezTo>
                <a:cubicBezTo>
                  <a:pt x="764" y="9512"/>
                  <a:pt x="3674" y="11929"/>
                  <a:pt x="5447" y="12047"/>
                </a:cubicBezTo>
                <a:cubicBezTo>
                  <a:pt x="7220" y="12165"/>
                  <a:pt x="10106" y="9961"/>
                  <a:pt x="10825" y="8270"/>
                </a:cubicBezTo>
                <a:cubicBezTo>
                  <a:pt x="11544" y="6579"/>
                  <a:pt x="11235" y="3221"/>
                  <a:pt x="9763" y="1899"/>
                </a:cubicBezTo>
                <a:cubicBezTo>
                  <a:pt x="8291" y="577"/>
                  <a:pt x="3589" y="-604"/>
                  <a:pt x="1993" y="3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" name="Google Shape;338;p31">
            <a:extLst>
              <a:ext uri="{FF2B5EF4-FFF2-40B4-BE49-F238E27FC236}">
                <a16:creationId xmlns:a16="http://schemas.microsoft.com/office/drawing/2014/main" id="{640EC490-D723-5FB3-8DE1-2282A700CFB2}"/>
              </a:ext>
            </a:extLst>
          </p:cNvPr>
          <p:cNvSpPr txBox="1">
            <a:spLocks/>
          </p:cNvSpPr>
          <p:nvPr/>
        </p:nvSpPr>
        <p:spPr>
          <a:xfrm>
            <a:off x="829900" y="774854"/>
            <a:ext cx="2326538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主題發想</a:t>
            </a:r>
            <a:endParaRPr lang="en" sz="3600" dirty="0"/>
          </a:p>
        </p:txBody>
      </p:sp>
      <p:sp>
        <p:nvSpPr>
          <p:cNvPr id="2" name="Google Shape;329;p30">
            <a:extLst>
              <a:ext uri="{FF2B5EF4-FFF2-40B4-BE49-F238E27FC236}">
                <a16:creationId xmlns:a16="http://schemas.microsoft.com/office/drawing/2014/main" id="{9D50787A-6250-5E13-6BDD-2F4A66500780}"/>
              </a:ext>
            </a:extLst>
          </p:cNvPr>
          <p:cNvSpPr/>
          <p:nvPr/>
        </p:nvSpPr>
        <p:spPr>
          <a:xfrm>
            <a:off x="6439112" y="206587"/>
            <a:ext cx="2454600" cy="2454900"/>
          </a:xfrm>
          <a:prstGeom prst="ellipse">
            <a:avLst/>
          </a:prstGeom>
          <a:solidFill>
            <a:srgbClr val="D7D7C8">
              <a:alpha val="21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330;p30">
            <a:extLst>
              <a:ext uri="{FF2B5EF4-FFF2-40B4-BE49-F238E27FC236}">
                <a16:creationId xmlns:a16="http://schemas.microsoft.com/office/drawing/2014/main" id="{E13E43CB-13D5-51B3-A623-3D144E4364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84490" y="502385"/>
            <a:ext cx="2709210" cy="1863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735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7"/>
    </mc:Choice>
    <mc:Fallback xmlns="">
      <p:transition spd="slow" advTm="1680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6;p31">
            <a:extLst>
              <a:ext uri="{FF2B5EF4-FFF2-40B4-BE49-F238E27FC236}">
                <a16:creationId xmlns:a16="http://schemas.microsoft.com/office/drawing/2014/main" id="{01277D9F-AEE8-1CC4-F9B1-D1C55D53EC80}"/>
              </a:ext>
            </a:extLst>
          </p:cNvPr>
          <p:cNvSpPr/>
          <p:nvPr/>
        </p:nvSpPr>
        <p:spPr>
          <a:xfrm>
            <a:off x="373464" y="362838"/>
            <a:ext cx="1243987" cy="1227165"/>
          </a:xfrm>
          <a:custGeom>
            <a:avLst/>
            <a:gdLst/>
            <a:ahLst/>
            <a:cxnLst/>
            <a:rect l="l" t="t" r="r" b="b"/>
            <a:pathLst>
              <a:path w="11197" h="12052" extrusionOk="0">
                <a:moveTo>
                  <a:pt x="1993" y="340"/>
                </a:moveTo>
                <a:cubicBezTo>
                  <a:pt x="397" y="1284"/>
                  <a:pt x="-388" y="5610"/>
                  <a:pt x="188" y="7561"/>
                </a:cubicBezTo>
                <a:cubicBezTo>
                  <a:pt x="764" y="9512"/>
                  <a:pt x="3674" y="11929"/>
                  <a:pt x="5447" y="12047"/>
                </a:cubicBezTo>
                <a:cubicBezTo>
                  <a:pt x="7220" y="12165"/>
                  <a:pt x="10106" y="9961"/>
                  <a:pt x="10825" y="8270"/>
                </a:cubicBezTo>
                <a:cubicBezTo>
                  <a:pt x="11544" y="6579"/>
                  <a:pt x="11235" y="3221"/>
                  <a:pt x="9763" y="1899"/>
                </a:cubicBezTo>
                <a:cubicBezTo>
                  <a:pt x="8291" y="577"/>
                  <a:pt x="3589" y="-604"/>
                  <a:pt x="1993" y="3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" name="Google Shape;338;p31">
            <a:extLst>
              <a:ext uri="{FF2B5EF4-FFF2-40B4-BE49-F238E27FC236}">
                <a16:creationId xmlns:a16="http://schemas.microsoft.com/office/drawing/2014/main" id="{640EC490-D723-5FB3-8DE1-2282A700CFB2}"/>
              </a:ext>
            </a:extLst>
          </p:cNvPr>
          <p:cNvSpPr txBox="1">
            <a:spLocks/>
          </p:cNvSpPr>
          <p:nvPr/>
        </p:nvSpPr>
        <p:spPr>
          <a:xfrm>
            <a:off x="274428" y="462520"/>
            <a:ext cx="2326538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時程表</a:t>
            </a:r>
            <a:endParaRPr lang="en" sz="36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64738F2-43FA-BE02-A11A-38365380F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095" y="231750"/>
            <a:ext cx="6679994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3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39"/>
    </mc:Choice>
    <mc:Fallback xmlns="">
      <p:transition spd="slow" advTm="38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>
            <a:extLst>
              <a:ext uri="{FF2B5EF4-FFF2-40B4-BE49-F238E27FC236}">
                <a16:creationId xmlns:a16="http://schemas.microsoft.com/office/drawing/2014/main" id="{7D59A452-8106-4108-2485-B4E61A8A5C41}"/>
              </a:ext>
            </a:extLst>
          </p:cNvPr>
          <p:cNvGrpSpPr/>
          <p:nvPr/>
        </p:nvGrpSpPr>
        <p:grpSpPr>
          <a:xfrm>
            <a:off x="912603" y="2495305"/>
            <a:ext cx="4754727" cy="1125713"/>
            <a:chOff x="1066800" y="3973727"/>
            <a:chExt cx="4754727" cy="1125713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F36EA0C8-01B9-801A-133F-0E89E8D6B681}"/>
                </a:ext>
              </a:extLst>
            </p:cNvPr>
            <p:cNvGrpSpPr/>
            <p:nvPr/>
          </p:nvGrpSpPr>
          <p:grpSpPr>
            <a:xfrm>
              <a:off x="1066800" y="3973727"/>
              <a:ext cx="4754727" cy="1125713"/>
              <a:chOff x="982553" y="2192943"/>
              <a:chExt cx="4754727" cy="1125713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7CAEE617-97F1-1E56-C955-D64DBCFBB487}"/>
                  </a:ext>
                </a:extLst>
              </p:cNvPr>
              <p:cNvSpPr/>
              <p:nvPr/>
            </p:nvSpPr>
            <p:spPr>
              <a:xfrm>
                <a:off x="982553" y="2479249"/>
                <a:ext cx="1603700" cy="464024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產品分類</a:t>
                </a:r>
                <a:endParaRPr lang="en-US" altLang="zh-TW" dirty="0"/>
              </a:p>
              <a:p>
                <a:pPr algn="ctr"/>
                <a:r>
                  <a:rPr lang="en-US" altLang="zh-TW" dirty="0"/>
                  <a:t>(</a:t>
                </a:r>
                <a:r>
                  <a:rPr lang="zh-TW" altLang="en-US" dirty="0"/>
                  <a:t>耳環、項鍊</a:t>
                </a:r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534962F7-F6E3-99A4-0E18-8CD27B1276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88399" y="2733201"/>
                <a:ext cx="528857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直線單箭頭接點 40">
                <a:extLst>
                  <a:ext uri="{FF2B5EF4-FFF2-40B4-BE49-F238E27FC236}">
                    <a16:creationId xmlns:a16="http://schemas.microsoft.com/office/drawing/2014/main" id="{7EB1E5B8-49B5-8EB1-E561-64E8DB30A45C}"/>
                  </a:ext>
                </a:extLst>
              </p:cNvPr>
              <p:cNvCxnSpPr/>
              <p:nvPr/>
            </p:nvCxnSpPr>
            <p:spPr>
              <a:xfrm>
                <a:off x="3117256" y="2386648"/>
                <a:ext cx="5400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直線單箭頭接點 43">
                <a:extLst>
                  <a:ext uri="{FF2B5EF4-FFF2-40B4-BE49-F238E27FC236}">
                    <a16:creationId xmlns:a16="http://schemas.microsoft.com/office/drawing/2014/main" id="{0A59829E-E415-8840-1C02-F352AD08BB6B}"/>
                  </a:ext>
                </a:extLst>
              </p:cNvPr>
              <p:cNvCxnSpPr/>
              <p:nvPr/>
            </p:nvCxnSpPr>
            <p:spPr>
              <a:xfrm>
                <a:off x="3117256" y="3105469"/>
                <a:ext cx="5400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B30A7C50-9A53-1F37-AF3D-5B5D7C52A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3606" y="2385901"/>
                <a:ext cx="0" cy="720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EA83488-724F-D889-08FD-12CEE70C1435}"/>
                  </a:ext>
                </a:extLst>
              </p:cNvPr>
              <p:cNvSpPr txBox="1"/>
              <p:nvPr/>
            </p:nvSpPr>
            <p:spPr>
              <a:xfrm>
                <a:off x="3660961" y="2192943"/>
                <a:ext cx="20763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/>
                  <a:t>共用</a:t>
                </a:r>
                <a:r>
                  <a:rPr lang="en-US" altLang="zh-TW" sz="2000" dirty="0"/>
                  <a:t>Sidebar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nav</a:t>
                </a:r>
                <a:endParaRPr lang="zh-TW" altLang="en-US" sz="2000" dirty="0"/>
              </a:p>
            </p:txBody>
          </p:sp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65CA5B06-D928-77E7-0860-69C6FCA6AB18}"/>
                  </a:ext>
                </a:extLst>
              </p:cNvPr>
              <p:cNvSpPr txBox="1"/>
              <p:nvPr/>
            </p:nvSpPr>
            <p:spPr>
              <a:xfrm>
                <a:off x="3663606" y="2918546"/>
                <a:ext cx="14170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/>
                  <a:t>產品選擇 </a:t>
                </a:r>
              </a:p>
            </p:txBody>
          </p:sp>
        </p:grpSp>
        <p:grpSp>
          <p:nvGrpSpPr>
            <p:cNvPr id="81" name="Google Shape;9387;p62">
              <a:extLst>
                <a:ext uri="{FF2B5EF4-FFF2-40B4-BE49-F238E27FC236}">
                  <a16:creationId xmlns:a16="http://schemas.microsoft.com/office/drawing/2014/main" id="{BF4021DF-D80F-F04E-B069-20948440D43B}"/>
                </a:ext>
              </a:extLst>
            </p:cNvPr>
            <p:cNvGrpSpPr/>
            <p:nvPr/>
          </p:nvGrpSpPr>
          <p:grpSpPr>
            <a:xfrm>
              <a:off x="4909091" y="4667507"/>
              <a:ext cx="356245" cy="317607"/>
              <a:chOff x="4880567" y="1535870"/>
              <a:chExt cx="356245" cy="317607"/>
            </a:xfrm>
            <a:solidFill>
              <a:schemeClr val="tx1">
                <a:lumMod val="75000"/>
              </a:schemeClr>
            </a:solidFill>
          </p:grpSpPr>
          <p:sp>
            <p:nvSpPr>
              <p:cNvPr id="82" name="Google Shape;9388;p62">
                <a:extLst>
                  <a:ext uri="{FF2B5EF4-FFF2-40B4-BE49-F238E27FC236}">
                    <a16:creationId xmlns:a16="http://schemas.microsoft.com/office/drawing/2014/main" id="{C23873C2-E541-06B4-B8F3-643AED6BAF26}"/>
                  </a:ext>
                </a:extLst>
              </p:cNvPr>
              <p:cNvSpPr/>
              <p:nvPr/>
            </p:nvSpPr>
            <p:spPr>
              <a:xfrm>
                <a:off x="5103774" y="1535870"/>
                <a:ext cx="100448" cy="128138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4026" extrusionOk="0">
                    <a:moveTo>
                      <a:pt x="1560" y="334"/>
                    </a:moveTo>
                    <a:cubicBezTo>
                      <a:pt x="2251" y="334"/>
                      <a:pt x="2799" y="882"/>
                      <a:pt x="2799" y="1561"/>
                    </a:cubicBezTo>
                    <a:cubicBezTo>
                      <a:pt x="2799" y="2120"/>
                      <a:pt x="2453" y="2573"/>
                      <a:pt x="1965" y="2739"/>
                    </a:cubicBezTo>
                    <a:lnTo>
                      <a:pt x="2251" y="1608"/>
                    </a:lnTo>
                    <a:cubicBezTo>
                      <a:pt x="2275" y="1513"/>
                      <a:pt x="2215" y="1430"/>
                      <a:pt x="2132" y="1418"/>
                    </a:cubicBezTo>
                    <a:cubicBezTo>
                      <a:pt x="2113" y="1410"/>
                      <a:pt x="2094" y="1407"/>
                      <a:pt x="2076" y="1407"/>
                    </a:cubicBezTo>
                    <a:cubicBezTo>
                      <a:pt x="2006" y="1407"/>
                      <a:pt x="1948" y="1461"/>
                      <a:pt x="1929" y="1537"/>
                    </a:cubicBezTo>
                    <a:lnTo>
                      <a:pt x="1917" y="1584"/>
                    </a:lnTo>
                    <a:lnTo>
                      <a:pt x="1215" y="1584"/>
                    </a:lnTo>
                    <a:lnTo>
                      <a:pt x="1203" y="1537"/>
                    </a:lnTo>
                    <a:cubicBezTo>
                      <a:pt x="1182" y="1453"/>
                      <a:pt x="1106" y="1415"/>
                      <a:pt x="1040" y="1415"/>
                    </a:cubicBezTo>
                    <a:cubicBezTo>
                      <a:pt x="1031" y="1415"/>
                      <a:pt x="1021" y="1416"/>
                      <a:pt x="1013" y="1418"/>
                    </a:cubicBezTo>
                    <a:cubicBezTo>
                      <a:pt x="917" y="1441"/>
                      <a:pt x="882" y="1537"/>
                      <a:pt x="894" y="1608"/>
                    </a:cubicBezTo>
                    <a:lnTo>
                      <a:pt x="1179" y="2739"/>
                    </a:lnTo>
                    <a:cubicBezTo>
                      <a:pt x="679" y="2573"/>
                      <a:pt x="322" y="2120"/>
                      <a:pt x="322" y="1561"/>
                    </a:cubicBezTo>
                    <a:cubicBezTo>
                      <a:pt x="322" y="882"/>
                      <a:pt x="882" y="334"/>
                      <a:pt x="1560" y="334"/>
                    </a:cubicBezTo>
                    <a:close/>
                    <a:moveTo>
                      <a:pt x="1822" y="1906"/>
                    </a:moveTo>
                    <a:lnTo>
                      <a:pt x="1608" y="2799"/>
                    </a:lnTo>
                    <a:lnTo>
                      <a:pt x="1513" y="2799"/>
                    </a:lnTo>
                    <a:lnTo>
                      <a:pt x="1286" y="1906"/>
                    </a:lnTo>
                    <a:close/>
                    <a:moveTo>
                      <a:pt x="1906" y="3096"/>
                    </a:moveTo>
                    <a:lnTo>
                      <a:pt x="1906" y="3501"/>
                    </a:lnTo>
                    <a:lnTo>
                      <a:pt x="1917" y="3501"/>
                    </a:lnTo>
                    <a:lnTo>
                      <a:pt x="1203" y="3513"/>
                    </a:lnTo>
                    <a:cubicBezTo>
                      <a:pt x="1203" y="3513"/>
                      <a:pt x="1191" y="3513"/>
                      <a:pt x="1191" y="3501"/>
                    </a:cubicBezTo>
                    <a:lnTo>
                      <a:pt x="1191" y="3096"/>
                    </a:lnTo>
                    <a:cubicBezTo>
                      <a:pt x="1310" y="3120"/>
                      <a:pt x="1429" y="3144"/>
                      <a:pt x="1548" y="3144"/>
                    </a:cubicBezTo>
                    <a:cubicBezTo>
                      <a:pt x="1667" y="3144"/>
                      <a:pt x="1798" y="3120"/>
                      <a:pt x="1906" y="3096"/>
                    </a:cubicBezTo>
                    <a:close/>
                    <a:moveTo>
                      <a:pt x="1560" y="1"/>
                    </a:moveTo>
                    <a:cubicBezTo>
                      <a:pt x="703" y="1"/>
                      <a:pt x="1" y="703"/>
                      <a:pt x="1" y="1561"/>
                    </a:cubicBezTo>
                    <a:cubicBezTo>
                      <a:pt x="1" y="2180"/>
                      <a:pt x="358" y="2704"/>
                      <a:pt x="882" y="2977"/>
                    </a:cubicBezTo>
                    <a:lnTo>
                      <a:pt x="882" y="3501"/>
                    </a:lnTo>
                    <a:cubicBezTo>
                      <a:pt x="882" y="3692"/>
                      <a:pt x="1024" y="3847"/>
                      <a:pt x="1215" y="3847"/>
                    </a:cubicBezTo>
                    <a:lnTo>
                      <a:pt x="1417" y="3847"/>
                    </a:lnTo>
                    <a:lnTo>
                      <a:pt x="1417" y="3858"/>
                    </a:lnTo>
                    <a:cubicBezTo>
                      <a:pt x="1417" y="3942"/>
                      <a:pt x="1489" y="4025"/>
                      <a:pt x="1572" y="4025"/>
                    </a:cubicBezTo>
                    <a:cubicBezTo>
                      <a:pt x="1667" y="4025"/>
                      <a:pt x="1739" y="3942"/>
                      <a:pt x="1739" y="3858"/>
                    </a:cubicBezTo>
                    <a:lnTo>
                      <a:pt x="1739" y="3847"/>
                    </a:lnTo>
                    <a:lnTo>
                      <a:pt x="1929" y="3847"/>
                    </a:lnTo>
                    <a:cubicBezTo>
                      <a:pt x="2120" y="3847"/>
                      <a:pt x="2275" y="3692"/>
                      <a:pt x="2275" y="3501"/>
                    </a:cubicBezTo>
                    <a:lnTo>
                      <a:pt x="2275" y="2977"/>
                    </a:lnTo>
                    <a:cubicBezTo>
                      <a:pt x="2799" y="2727"/>
                      <a:pt x="3156" y="2192"/>
                      <a:pt x="3156" y="1561"/>
                    </a:cubicBezTo>
                    <a:cubicBezTo>
                      <a:pt x="3120" y="703"/>
                      <a:pt x="2429" y="1"/>
                      <a:pt x="156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389;p62">
                <a:extLst>
                  <a:ext uri="{FF2B5EF4-FFF2-40B4-BE49-F238E27FC236}">
                    <a16:creationId xmlns:a16="http://schemas.microsoft.com/office/drawing/2014/main" id="{2780041F-D29B-9A55-8C3E-409AD088D099}"/>
                  </a:ext>
                </a:extLst>
              </p:cNvPr>
              <p:cNvSpPr/>
              <p:nvPr/>
            </p:nvSpPr>
            <p:spPr>
              <a:xfrm>
                <a:off x="4880567" y="1552929"/>
                <a:ext cx="200895" cy="300547"/>
              </a:xfrm>
              <a:custGeom>
                <a:avLst/>
                <a:gdLst/>
                <a:ahLst/>
                <a:cxnLst/>
                <a:rect l="l" t="t" r="r" b="b"/>
                <a:pathLst>
                  <a:path w="6312" h="9443" extrusionOk="0">
                    <a:moveTo>
                      <a:pt x="3144" y="310"/>
                    </a:moveTo>
                    <a:cubicBezTo>
                      <a:pt x="3632" y="310"/>
                      <a:pt x="4037" y="632"/>
                      <a:pt x="4037" y="1025"/>
                    </a:cubicBezTo>
                    <a:cubicBezTo>
                      <a:pt x="3751" y="929"/>
                      <a:pt x="3454" y="870"/>
                      <a:pt x="3144" y="870"/>
                    </a:cubicBezTo>
                    <a:cubicBezTo>
                      <a:pt x="2834" y="870"/>
                      <a:pt x="2537" y="929"/>
                      <a:pt x="2251" y="1025"/>
                    </a:cubicBezTo>
                    <a:cubicBezTo>
                      <a:pt x="2251" y="644"/>
                      <a:pt x="2644" y="310"/>
                      <a:pt x="3144" y="310"/>
                    </a:cubicBezTo>
                    <a:close/>
                    <a:moveTo>
                      <a:pt x="3144" y="1191"/>
                    </a:moveTo>
                    <a:cubicBezTo>
                      <a:pt x="4299" y="1191"/>
                      <a:pt x="5251" y="2144"/>
                      <a:pt x="5251" y="3311"/>
                    </a:cubicBezTo>
                    <a:cubicBezTo>
                      <a:pt x="5251" y="3620"/>
                      <a:pt x="5180" y="3918"/>
                      <a:pt x="5061" y="4203"/>
                    </a:cubicBezTo>
                    <a:lnTo>
                      <a:pt x="5061" y="4049"/>
                    </a:lnTo>
                    <a:cubicBezTo>
                      <a:pt x="5061" y="3858"/>
                      <a:pt x="4978" y="3668"/>
                      <a:pt x="4823" y="3525"/>
                    </a:cubicBezTo>
                    <a:cubicBezTo>
                      <a:pt x="4501" y="3251"/>
                      <a:pt x="3751" y="2739"/>
                      <a:pt x="2453" y="2608"/>
                    </a:cubicBezTo>
                    <a:cubicBezTo>
                      <a:pt x="2447" y="2607"/>
                      <a:pt x="2441" y="2607"/>
                      <a:pt x="2435" y="2607"/>
                    </a:cubicBezTo>
                    <a:cubicBezTo>
                      <a:pt x="2360" y="2607"/>
                      <a:pt x="2297" y="2674"/>
                      <a:pt x="2275" y="2751"/>
                    </a:cubicBezTo>
                    <a:cubicBezTo>
                      <a:pt x="2263" y="2846"/>
                      <a:pt x="2334" y="2918"/>
                      <a:pt x="2430" y="2930"/>
                    </a:cubicBezTo>
                    <a:cubicBezTo>
                      <a:pt x="3632" y="3049"/>
                      <a:pt x="4323" y="3513"/>
                      <a:pt x="4620" y="3763"/>
                    </a:cubicBezTo>
                    <a:cubicBezTo>
                      <a:pt x="4692" y="3822"/>
                      <a:pt x="4728" y="3930"/>
                      <a:pt x="4728" y="4037"/>
                    </a:cubicBezTo>
                    <a:lnTo>
                      <a:pt x="4728" y="4346"/>
                    </a:lnTo>
                    <a:cubicBezTo>
                      <a:pt x="4728" y="5227"/>
                      <a:pt x="4025" y="5942"/>
                      <a:pt x="3144" y="5942"/>
                    </a:cubicBezTo>
                    <a:cubicBezTo>
                      <a:pt x="3137" y="5942"/>
                      <a:pt x="3130" y="5942"/>
                      <a:pt x="3122" y="5942"/>
                    </a:cubicBezTo>
                    <a:cubicBezTo>
                      <a:pt x="2251" y="5942"/>
                      <a:pt x="1549" y="5232"/>
                      <a:pt x="1549" y="4358"/>
                    </a:cubicBezTo>
                    <a:lnTo>
                      <a:pt x="1549" y="4227"/>
                    </a:lnTo>
                    <a:cubicBezTo>
                      <a:pt x="1549" y="4168"/>
                      <a:pt x="1584" y="4108"/>
                      <a:pt x="1644" y="4084"/>
                    </a:cubicBezTo>
                    <a:cubicBezTo>
                      <a:pt x="1846" y="3965"/>
                      <a:pt x="2120" y="3739"/>
                      <a:pt x="2239" y="3370"/>
                    </a:cubicBezTo>
                    <a:cubicBezTo>
                      <a:pt x="2263" y="3275"/>
                      <a:pt x="2215" y="3191"/>
                      <a:pt x="2132" y="3156"/>
                    </a:cubicBezTo>
                    <a:cubicBezTo>
                      <a:pt x="2113" y="3151"/>
                      <a:pt x="2094" y="3149"/>
                      <a:pt x="2077" y="3149"/>
                    </a:cubicBezTo>
                    <a:cubicBezTo>
                      <a:pt x="2005" y="3149"/>
                      <a:pt x="1946" y="3187"/>
                      <a:pt x="1918" y="3263"/>
                    </a:cubicBezTo>
                    <a:cubicBezTo>
                      <a:pt x="1834" y="3525"/>
                      <a:pt x="1620" y="3692"/>
                      <a:pt x="1477" y="3787"/>
                    </a:cubicBezTo>
                    <a:cubicBezTo>
                      <a:pt x="1322" y="3870"/>
                      <a:pt x="1215" y="4037"/>
                      <a:pt x="1215" y="4203"/>
                    </a:cubicBezTo>
                    <a:cubicBezTo>
                      <a:pt x="1084" y="3918"/>
                      <a:pt x="1025" y="3620"/>
                      <a:pt x="1025" y="3311"/>
                    </a:cubicBezTo>
                    <a:cubicBezTo>
                      <a:pt x="1025" y="2144"/>
                      <a:pt x="1977" y="1191"/>
                      <a:pt x="3144" y="1191"/>
                    </a:cubicBezTo>
                    <a:close/>
                    <a:moveTo>
                      <a:pt x="3858" y="6144"/>
                    </a:moveTo>
                    <a:lnTo>
                      <a:pt x="3858" y="6537"/>
                    </a:lnTo>
                    <a:cubicBezTo>
                      <a:pt x="3858" y="6740"/>
                      <a:pt x="3977" y="6918"/>
                      <a:pt x="4168" y="7013"/>
                    </a:cubicBezTo>
                    <a:lnTo>
                      <a:pt x="4406" y="7121"/>
                    </a:lnTo>
                    <a:cubicBezTo>
                      <a:pt x="4156" y="7597"/>
                      <a:pt x="3680" y="7894"/>
                      <a:pt x="3144" y="7894"/>
                    </a:cubicBezTo>
                    <a:cubicBezTo>
                      <a:pt x="2608" y="7894"/>
                      <a:pt x="2132" y="7597"/>
                      <a:pt x="1882" y="7121"/>
                    </a:cubicBezTo>
                    <a:lnTo>
                      <a:pt x="2120" y="7013"/>
                    </a:lnTo>
                    <a:cubicBezTo>
                      <a:pt x="2311" y="6918"/>
                      <a:pt x="2430" y="6740"/>
                      <a:pt x="2430" y="6537"/>
                    </a:cubicBezTo>
                    <a:lnTo>
                      <a:pt x="2430" y="6144"/>
                    </a:lnTo>
                    <a:cubicBezTo>
                      <a:pt x="2644" y="6239"/>
                      <a:pt x="2882" y="6287"/>
                      <a:pt x="3144" y="6287"/>
                    </a:cubicBezTo>
                    <a:cubicBezTo>
                      <a:pt x="3394" y="6287"/>
                      <a:pt x="3632" y="6239"/>
                      <a:pt x="3858" y="6144"/>
                    </a:cubicBezTo>
                    <a:close/>
                    <a:moveTo>
                      <a:pt x="3144" y="1"/>
                    </a:moveTo>
                    <a:cubicBezTo>
                      <a:pt x="2465" y="1"/>
                      <a:pt x="1918" y="465"/>
                      <a:pt x="1918" y="1048"/>
                    </a:cubicBezTo>
                    <a:cubicBezTo>
                      <a:pt x="1918" y="1084"/>
                      <a:pt x="1918" y="1144"/>
                      <a:pt x="1930" y="1191"/>
                    </a:cubicBezTo>
                    <a:cubicBezTo>
                      <a:pt x="1191" y="1608"/>
                      <a:pt x="703" y="2418"/>
                      <a:pt x="703" y="3322"/>
                    </a:cubicBezTo>
                    <a:cubicBezTo>
                      <a:pt x="703" y="3918"/>
                      <a:pt x="918" y="4501"/>
                      <a:pt x="1310" y="4942"/>
                    </a:cubicBezTo>
                    <a:cubicBezTo>
                      <a:pt x="1441" y="5370"/>
                      <a:pt x="1727" y="5739"/>
                      <a:pt x="2096" y="5989"/>
                    </a:cubicBezTo>
                    <a:lnTo>
                      <a:pt x="2096" y="6549"/>
                    </a:lnTo>
                    <a:cubicBezTo>
                      <a:pt x="2096" y="6620"/>
                      <a:pt x="2049" y="6680"/>
                      <a:pt x="1989" y="6716"/>
                    </a:cubicBezTo>
                    <a:lnTo>
                      <a:pt x="525" y="7371"/>
                    </a:lnTo>
                    <a:cubicBezTo>
                      <a:pt x="203" y="7501"/>
                      <a:pt x="1" y="7811"/>
                      <a:pt x="1" y="8156"/>
                    </a:cubicBezTo>
                    <a:lnTo>
                      <a:pt x="1" y="9276"/>
                    </a:lnTo>
                    <a:cubicBezTo>
                      <a:pt x="1" y="9359"/>
                      <a:pt x="72" y="9442"/>
                      <a:pt x="167" y="9442"/>
                    </a:cubicBezTo>
                    <a:cubicBezTo>
                      <a:pt x="251" y="9442"/>
                      <a:pt x="322" y="9359"/>
                      <a:pt x="322" y="9276"/>
                    </a:cubicBezTo>
                    <a:lnTo>
                      <a:pt x="322" y="8156"/>
                    </a:lnTo>
                    <a:cubicBezTo>
                      <a:pt x="322" y="7954"/>
                      <a:pt x="441" y="7752"/>
                      <a:pt x="656" y="7668"/>
                    </a:cubicBezTo>
                    <a:lnTo>
                      <a:pt x="1596" y="7251"/>
                    </a:lnTo>
                    <a:cubicBezTo>
                      <a:pt x="1894" y="7847"/>
                      <a:pt x="2489" y="8216"/>
                      <a:pt x="3156" y="8216"/>
                    </a:cubicBezTo>
                    <a:cubicBezTo>
                      <a:pt x="3823" y="8216"/>
                      <a:pt x="4418" y="7847"/>
                      <a:pt x="4716" y="7251"/>
                    </a:cubicBezTo>
                    <a:lnTo>
                      <a:pt x="5656" y="7668"/>
                    </a:lnTo>
                    <a:cubicBezTo>
                      <a:pt x="5847" y="7752"/>
                      <a:pt x="5978" y="7942"/>
                      <a:pt x="5978" y="8156"/>
                    </a:cubicBezTo>
                    <a:lnTo>
                      <a:pt x="5978" y="9276"/>
                    </a:lnTo>
                    <a:cubicBezTo>
                      <a:pt x="5978" y="9359"/>
                      <a:pt x="6061" y="9442"/>
                      <a:pt x="6144" y="9442"/>
                    </a:cubicBezTo>
                    <a:cubicBezTo>
                      <a:pt x="6240" y="9442"/>
                      <a:pt x="6311" y="9359"/>
                      <a:pt x="6311" y="9276"/>
                    </a:cubicBezTo>
                    <a:lnTo>
                      <a:pt x="6311" y="8156"/>
                    </a:lnTo>
                    <a:cubicBezTo>
                      <a:pt x="6287" y="7811"/>
                      <a:pt x="6073" y="7501"/>
                      <a:pt x="5763" y="7371"/>
                    </a:cubicBezTo>
                    <a:lnTo>
                      <a:pt x="4287" y="6716"/>
                    </a:lnTo>
                    <a:cubicBezTo>
                      <a:pt x="4216" y="6680"/>
                      <a:pt x="4180" y="6609"/>
                      <a:pt x="4180" y="6549"/>
                    </a:cubicBezTo>
                    <a:lnTo>
                      <a:pt x="4180" y="5989"/>
                    </a:lnTo>
                    <a:cubicBezTo>
                      <a:pt x="4549" y="5739"/>
                      <a:pt x="4835" y="5370"/>
                      <a:pt x="4966" y="4942"/>
                    </a:cubicBezTo>
                    <a:cubicBezTo>
                      <a:pt x="5359" y="4501"/>
                      <a:pt x="5585" y="3918"/>
                      <a:pt x="5585" y="3322"/>
                    </a:cubicBezTo>
                    <a:cubicBezTo>
                      <a:pt x="5585" y="2418"/>
                      <a:pt x="5073" y="1608"/>
                      <a:pt x="4347" y="1191"/>
                    </a:cubicBezTo>
                    <a:cubicBezTo>
                      <a:pt x="4358" y="1144"/>
                      <a:pt x="4358" y="1084"/>
                      <a:pt x="4358" y="1048"/>
                    </a:cubicBezTo>
                    <a:cubicBezTo>
                      <a:pt x="4358" y="465"/>
                      <a:pt x="3811" y="1"/>
                      <a:pt x="31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9390;p62">
                <a:extLst>
                  <a:ext uri="{FF2B5EF4-FFF2-40B4-BE49-F238E27FC236}">
                    <a16:creationId xmlns:a16="http://schemas.microsoft.com/office/drawing/2014/main" id="{E5037850-BAF2-F606-AA6E-2197F32DE1D5}"/>
                  </a:ext>
                </a:extLst>
              </p:cNvPr>
              <p:cNvSpPr/>
              <p:nvPr/>
            </p:nvSpPr>
            <p:spPr>
              <a:xfrm>
                <a:off x="4919620" y="1820471"/>
                <a:ext cx="10248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37" extrusionOk="0">
                    <a:moveTo>
                      <a:pt x="155" y="0"/>
                    </a:moveTo>
                    <a:cubicBezTo>
                      <a:pt x="72" y="0"/>
                      <a:pt x="0" y="84"/>
                      <a:pt x="0" y="167"/>
                    </a:cubicBezTo>
                    <a:lnTo>
                      <a:pt x="0" y="870"/>
                    </a:lnTo>
                    <a:cubicBezTo>
                      <a:pt x="0" y="953"/>
                      <a:pt x="72" y="1036"/>
                      <a:pt x="155" y="1036"/>
                    </a:cubicBezTo>
                    <a:cubicBezTo>
                      <a:pt x="250" y="1036"/>
                      <a:pt x="322" y="953"/>
                      <a:pt x="322" y="870"/>
                    </a:cubicBezTo>
                    <a:lnTo>
                      <a:pt x="322" y="167"/>
                    </a:lnTo>
                    <a:cubicBezTo>
                      <a:pt x="322" y="84"/>
                      <a:pt x="250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9391;p62">
                <a:extLst>
                  <a:ext uri="{FF2B5EF4-FFF2-40B4-BE49-F238E27FC236}">
                    <a16:creationId xmlns:a16="http://schemas.microsoft.com/office/drawing/2014/main" id="{8843B4C5-F429-9DA2-23D3-B72704F3ADDC}"/>
                  </a:ext>
                </a:extLst>
              </p:cNvPr>
              <p:cNvSpPr/>
              <p:nvPr/>
            </p:nvSpPr>
            <p:spPr>
              <a:xfrm>
                <a:off x="5031398" y="1820471"/>
                <a:ext cx="10248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37" extrusionOk="0">
                    <a:moveTo>
                      <a:pt x="155" y="0"/>
                    </a:moveTo>
                    <a:cubicBezTo>
                      <a:pt x="72" y="0"/>
                      <a:pt x="0" y="84"/>
                      <a:pt x="0" y="167"/>
                    </a:cubicBezTo>
                    <a:lnTo>
                      <a:pt x="0" y="870"/>
                    </a:lnTo>
                    <a:cubicBezTo>
                      <a:pt x="0" y="953"/>
                      <a:pt x="72" y="1036"/>
                      <a:pt x="155" y="1036"/>
                    </a:cubicBezTo>
                    <a:cubicBezTo>
                      <a:pt x="250" y="1036"/>
                      <a:pt x="322" y="953"/>
                      <a:pt x="322" y="870"/>
                    </a:cubicBezTo>
                    <a:lnTo>
                      <a:pt x="322" y="167"/>
                    </a:lnTo>
                    <a:cubicBezTo>
                      <a:pt x="322" y="84"/>
                      <a:pt x="250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9392;p62">
                <a:extLst>
                  <a:ext uri="{FF2B5EF4-FFF2-40B4-BE49-F238E27FC236}">
                    <a16:creationId xmlns:a16="http://schemas.microsoft.com/office/drawing/2014/main" id="{A51BA283-A012-C62C-11CC-886784F5F371}"/>
                  </a:ext>
                </a:extLst>
              </p:cNvPr>
              <p:cNvSpPr/>
              <p:nvPr/>
            </p:nvSpPr>
            <p:spPr>
              <a:xfrm>
                <a:off x="5070418" y="1552547"/>
                <a:ext cx="166394" cy="173969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5466" extrusionOk="0">
                    <a:moveTo>
                      <a:pt x="691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3501"/>
                    </a:lnTo>
                    <a:cubicBezTo>
                      <a:pt x="1" y="3882"/>
                      <a:pt x="322" y="4180"/>
                      <a:pt x="691" y="4180"/>
                    </a:cubicBezTo>
                    <a:lnTo>
                      <a:pt x="1001" y="4180"/>
                    </a:lnTo>
                    <a:lnTo>
                      <a:pt x="763" y="5144"/>
                    </a:lnTo>
                    <a:cubicBezTo>
                      <a:pt x="739" y="5251"/>
                      <a:pt x="775" y="5358"/>
                      <a:pt x="870" y="5418"/>
                    </a:cubicBezTo>
                    <a:cubicBezTo>
                      <a:pt x="918" y="5442"/>
                      <a:pt x="953" y="5466"/>
                      <a:pt x="1001" y="5466"/>
                    </a:cubicBezTo>
                    <a:cubicBezTo>
                      <a:pt x="1049" y="5466"/>
                      <a:pt x="1108" y="5442"/>
                      <a:pt x="1156" y="5418"/>
                    </a:cubicBezTo>
                    <a:lnTo>
                      <a:pt x="2846" y="4180"/>
                    </a:lnTo>
                    <a:lnTo>
                      <a:pt x="4549" y="4180"/>
                    </a:lnTo>
                    <a:cubicBezTo>
                      <a:pt x="4930" y="4180"/>
                      <a:pt x="5228" y="3870"/>
                      <a:pt x="5228" y="3501"/>
                    </a:cubicBezTo>
                    <a:lnTo>
                      <a:pt x="5228" y="679"/>
                    </a:lnTo>
                    <a:cubicBezTo>
                      <a:pt x="5228" y="310"/>
                      <a:pt x="4918" y="1"/>
                      <a:pt x="4549" y="1"/>
                    </a:cubicBezTo>
                    <a:cubicBezTo>
                      <a:pt x="4454" y="1"/>
                      <a:pt x="4382" y="72"/>
                      <a:pt x="4382" y="167"/>
                    </a:cubicBezTo>
                    <a:cubicBezTo>
                      <a:pt x="4382" y="251"/>
                      <a:pt x="4454" y="322"/>
                      <a:pt x="4549" y="322"/>
                    </a:cubicBezTo>
                    <a:cubicBezTo>
                      <a:pt x="4739" y="322"/>
                      <a:pt x="4906" y="489"/>
                      <a:pt x="4906" y="679"/>
                    </a:cubicBezTo>
                    <a:lnTo>
                      <a:pt x="4906" y="3489"/>
                    </a:lnTo>
                    <a:cubicBezTo>
                      <a:pt x="4906" y="3692"/>
                      <a:pt x="4739" y="3846"/>
                      <a:pt x="4549" y="3846"/>
                    </a:cubicBezTo>
                    <a:lnTo>
                      <a:pt x="2787" y="3846"/>
                    </a:lnTo>
                    <a:cubicBezTo>
                      <a:pt x="2763" y="3846"/>
                      <a:pt x="2715" y="3870"/>
                      <a:pt x="2704" y="3882"/>
                    </a:cubicBezTo>
                    <a:lnTo>
                      <a:pt x="1132" y="5013"/>
                    </a:lnTo>
                    <a:lnTo>
                      <a:pt x="1370" y="4049"/>
                    </a:lnTo>
                    <a:cubicBezTo>
                      <a:pt x="1394" y="4001"/>
                      <a:pt x="1370" y="3942"/>
                      <a:pt x="1346" y="3918"/>
                    </a:cubicBezTo>
                    <a:cubicBezTo>
                      <a:pt x="1310" y="3870"/>
                      <a:pt x="1275" y="3858"/>
                      <a:pt x="1215" y="3858"/>
                    </a:cubicBezTo>
                    <a:lnTo>
                      <a:pt x="691" y="3858"/>
                    </a:lnTo>
                    <a:cubicBezTo>
                      <a:pt x="501" y="3858"/>
                      <a:pt x="334" y="3692"/>
                      <a:pt x="334" y="3501"/>
                    </a:cubicBezTo>
                    <a:lnTo>
                      <a:pt x="334" y="679"/>
                    </a:lnTo>
                    <a:cubicBezTo>
                      <a:pt x="334" y="489"/>
                      <a:pt x="489" y="322"/>
                      <a:pt x="691" y="322"/>
                    </a:cubicBezTo>
                    <a:cubicBezTo>
                      <a:pt x="775" y="322"/>
                      <a:pt x="846" y="251"/>
                      <a:pt x="846" y="167"/>
                    </a:cubicBezTo>
                    <a:cubicBezTo>
                      <a:pt x="846" y="72"/>
                      <a:pt x="775" y="1"/>
                      <a:pt x="6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50A5FC69-5864-183C-67E0-4801DD7F8DD8}"/>
              </a:ext>
            </a:extLst>
          </p:cNvPr>
          <p:cNvGrpSpPr/>
          <p:nvPr/>
        </p:nvGrpSpPr>
        <p:grpSpPr>
          <a:xfrm>
            <a:off x="3139547" y="206884"/>
            <a:ext cx="5363959" cy="2196196"/>
            <a:chOff x="3139547" y="206884"/>
            <a:chExt cx="5363959" cy="2196196"/>
          </a:xfrm>
        </p:grpSpPr>
        <p:grpSp>
          <p:nvGrpSpPr>
            <p:cNvPr id="10" name="Google Shape;789;p48">
              <a:extLst>
                <a:ext uri="{FF2B5EF4-FFF2-40B4-BE49-F238E27FC236}">
                  <a16:creationId xmlns:a16="http://schemas.microsoft.com/office/drawing/2014/main" id="{2B382E7B-B900-110D-1F4C-35F2134892BE}"/>
                </a:ext>
              </a:extLst>
            </p:cNvPr>
            <p:cNvGrpSpPr/>
            <p:nvPr/>
          </p:nvGrpSpPr>
          <p:grpSpPr>
            <a:xfrm rot="759691">
              <a:off x="7024548" y="1567753"/>
              <a:ext cx="252000" cy="324000"/>
              <a:chOff x="3537021" y="1571783"/>
              <a:chExt cx="304312" cy="398146"/>
            </a:xfrm>
          </p:grpSpPr>
          <p:sp>
            <p:nvSpPr>
              <p:cNvPr id="11" name="Google Shape;790;p48">
                <a:extLst>
                  <a:ext uri="{FF2B5EF4-FFF2-40B4-BE49-F238E27FC236}">
                    <a16:creationId xmlns:a16="http://schemas.microsoft.com/office/drawing/2014/main" id="{5E9BFC64-9D83-B869-1E4B-1AB5820AA91C}"/>
                  </a:ext>
                </a:extLst>
              </p:cNvPr>
              <p:cNvSpPr/>
              <p:nvPr/>
            </p:nvSpPr>
            <p:spPr>
              <a:xfrm>
                <a:off x="3537021" y="1571783"/>
                <a:ext cx="300401" cy="398146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13336" extrusionOk="0">
                    <a:moveTo>
                      <a:pt x="5513" y="512"/>
                    </a:moveTo>
                    <a:lnTo>
                      <a:pt x="6180" y="1179"/>
                    </a:lnTo>
                    <a:lnTo>
                      <a:pt x="3965" y="1179"/>
                    </a:lnTo>
                    <a:lnTo>
                      <a:pt x="4632" y="512"/>
                    </a:lnTo>
                    <a:close/>
                    <a:moveTo>
                      <a:pt x="5406" y="1703"/>
                    </a:moveTo>
                    <a:lnTo>
                      <a:pt x="5073" y="2941"/>
                    </a:lnTo>
                    <a:lnTo>
                      <a:pt x="4727" y="1703"/>
                    </a:lnTo>
                    <a:close/>
                    <a:moveTo>
                      <a:pt x="4192" y="1703"/>
                    </a:moveTo>
                    <a:lnTo>
                      <a:pt x="4561" y="3024"/>
                    </a:lnTo>
                    <a:lnTo>
                      <a:pt x="3346" y="1810"/>
                    </a:lnTo>
                    <a:lnTo>
                      <a:pt x="3442" y="1703"/>
                    </a:lnTo>
                    <a:close/>
                    <a:moveTo>
                      <a:pt x="6704" y="1703"/>
                    </a:moveTo>
                    <a:lnTo>
                      <a:pt x="6811" y="1810"/>
                    </a:lnTo>
                    <a:lnTo>
                      <a:pt x="5585" y="3024"/>
                    </a:lnTo>
                    <a:lnTo>
                      <a:pt x="5585" y="3024"/>
                    </a:lnTo>
                    <a:lnTo>
                      <a:pt x="5966" y="1703"/>
                    </a:lnTo>
                    <a:close/>
                    <a:moveTo>
                      <a:pt x="4549" y="0"/>
                    </a:moveTo>
                    <a:cubicBezTo>
                      <a:pt x="4466" y="0"/>
                      <a:pt x="4406" y="36"/>
                      <a:pt x="4370" y="84"/>
                    </a:cubicBezTo>
                    <a:lnTo>
                      <a:pt x="2822" y="1631"/>
                    </a:lnTo>
                    <a:cubicBezTo>
                      <a:pt x="2775" y="1667"/>
                      <a:pt x="2739" y="1750"/>
                      <a:pt x="2739" y="1810"/>
                    </a:cubicBezTo>
                    <a:cubicBezTo>
                      <a:pt x="2739" y="1869"/>
                      <a:pt x="2775" y="1941"/>
                      <a:pt x="2822" y="1988"/>
                    </a:cubicBezTo>
                    <a:lnTo>
                      <a:pt x="4073" y="3239"/>
                    </a:lnTo>
                    <a:cubicBezTo>
                      <a:pt x="1751" y="3715"/>
                      <a:pt x="1" y="5775"/>
                      <a:pt x="1" y="8239"/>
                    </a:cubicBezTo>
                    <a:cubicBezTo>
                      <a:pt x="1" y="11049"/>
                      <a:pt x="2299" y="13335"/>
                      <a:pt x="5108" y="13335"/>
                    </a:cubicBezTo>
                    <a:cubicBezTo>
                      <a:pt x="6275" y="13335"/>
                      <a:pt x="7371" y="12954"/>
                      <a:pt x="8276" y="12240"/>
                    </a:cubicBezTo>
                    <a:cubicBezTo>
                      <a:pt x="9157" y="11537"/>
                      <a:pt x="9800" y="10561"/>
                      <a:pt x="10061" y="9466"/>
                    </a:cubicBezTo>
                    <a:cubicBezTo>
                      <a:pt x="10050" y="9323"/>
                      <a:pt x="9978" y="9192"/>
                      <a:pt x="9835" y="9156"/>
                    </a:cubicBezTo>
                    <a:cubicBezTo>
                      <a:pt x="9817" y="9153"/>
                      <a:pt x="9799" y="9152"/>
                      <a:pt x="9781" y="9152"/>
                    </a:cubicBezTo>
                    <a:cubicBezTo>
                      <a:pt x="9658" y="9152"/>
                      <a:pt x="9545" y="9222"/>
                      <a:pt x="9514" y="9347"/>
                    </a:cubicBezTo>
                    <a:cubicBezTo>
                      <a:pt x="9014" y="11394"/>
                      <a:pt x="7180" y="12823"/>
                      <a:pt x="5073" y="12823"/>
                    </a:cubicBezTo>
                    <a:cubicBezTo>
                      <a:pt x="2537" y="12823"/>
                      <a:pt x="489" y="10763"/>
                      <a:pt x="489" y="8239"/>
                    </a:cubicBezTo>
                    <a:cubicBezTo>
                      <a:pt x="489" y="5703"/>
                      <a:pt x="2537" y="3655"/>
                      <a:pt x="5073" y="3655"/>
                    </a:cubicBezTo>
                    <a:cubicBezTo>
                      <a:pt x="7156" y="3655"/>
                      <a:pt x="8966" y="5048"/>
                      <a:pt x="9502" y="7061"/>
                    </a:cubicBezTo>
                    <a:cubicBezTo>
                      <a:pt x="9502" y="7072"/>
                      <a:pt x="9514" y="7084"/>
                      <a:pt x="9514" y="7120"/>
                    </a:cubicBezTo>
                    <a:cubicBezTo>
                      <a:pt x="9544" y="7232"/>
                      <a:pt x="9653" y="7318"/>
                      <a:pt x="9774" y="7318"/>
                    </a:cubicBezTo>
                    <a:cubicBezTo>
                      <a:pt x="9794" y="7318"/>
                      <a:pt x="9815" y="7316"/>
                      <a:pt x="9835" y="7311"/>
                    </a:cubicBezTo>
                    <a:cubicBezTo>
                      <a:pt x="9966" y="7287"/>
                      <a:pt x="10050" y="7132"/>
                      <a:pt x="10026" y="7001"/>
                    </a:cubicBezTo>
                    <a:cubicBezTo>
                      <a:pt x="10026" y="6989"/>
                      <a:pt x="10002" y="6953"/>
                      <a:pt x="10002" y="6941"/>
                    </a:cubicBezTo>
                    <a:cubicBezTo>
                      <a:pt x="9502" y="5048"/>
                      <a:pt x="7978" y="3632"/>
                      <a:pt x="6121" y="3251"/>
                    </a:cubicBezTo>
                    <a:lnTo>
                      <a:pt x="7371" y="2000"/>
                    </a:lnTo>
                    <a:cubicBezTo>
                      <a:pt x="7478" y="1893"/>
                      <a:pt x="7478" y="1727"/>
                      <a:pt x="7371" y="1631"/>
                    </a:cubicBezTo>
                    <a:lnTo>
                      <a:pt x="5823" y="84"/>
                    </a:lnTo>
                    <a:cubicBezTo>
                      <a:pt x="5787" y="36"/>
                      <a:pt x="5704" y="0"/>
                      <a:pt x="56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91;p48">
                <a:extLst>
                  <a:ext uri="{FF2B5EF4-FFF2-40B4-BE49-F238E27FC236}">
                    <a16:creationId xmlns:a16="http://schemas.microsoft.com/office/drawing/2014/main" id="{DED30D95-4A4F-E986-1CE3-DCA363DC3111}"/>
                  </a:ext>
                </a:extLst>
              </p:cNvPr>
              <p:cNvSpPr/>
              <p:nvPr/>
            </p:nvSpPr>
            <p:spPr>
              <a:xfrm>
                <a:off x="3825301" y="1809578"/>
                <a:ext cx="16032" cy="1603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37" extrusionOk="0">
                    <a:moveTo>
                      <a:pt x="263" y="0"/>
                    </a:moveTo>
                    <a:cubicBezTo>
                      <a:pt x="120" y="0"/>
                      <a:pt x="1" y="119"/>
                      <a:pt x="1" y="274"/>
                    </a:cubicBezTo>
                    <a:cubicBezTo>
                      <a:pt x="1" y="417"/>
                      <a:pt x="120" y="536"/>
                      <a:pt x="263" y="536"/>
                    </a:cubicBezTo>
                    <a:cubicBezTo>
                      <a:pt x="417" y="536"/>
                      <a:pt x="536" y="417"/>
                      <a:pt x="536" y="274"/>
                    </a:cubicBezTo>
                    <a:cubicBezTo>
                      <a:pt x="536" y="119"/>
                      <a:pt x="394" y="0"/>
                      <a:pt x="2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92;p48">
                <a:extLst>
                  <a:ext uri="{FF2B5EF4-FFF2-40B4-BE49-F238E27FC236}">
                    <a16:creationId xmlns:a16="http://schemas.microsoft.com/office/drawing/2014/main" id="{808E4E7E-C252-02A7-4E50-581ECAA41791}"/>
                  </a:ext>
                </a:extLst>
              </p:cNvPr>
              <p:cNvSpPr/>
              <p:nvPr/>
            </p:nvSpPr>
            <p:spPr>
              <a:xfrm>
                <a:off x="3569384" y="1698308"/>
                <a:ext cx="238183" cy="238541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7990" extrusionOk="0">
                    <a:moveTo>
                      <a:pt x="3989" y="525"/>
                    </a:moveTo>
                    <a:cubicBezTo>
                      <a:pt x="5894" y="525"/>
                      <a:pt x="7453" y="2084"/>
                      <a:pt x="7453" y="4001"/>
                    </a:cubicBezTo>
                    <a:cubicBezTo>
                      <a:pt x="7453" y="5906"/>
                      <a:pt x="5906" y="7466"/>
                      <a:pt x="3989" y="7466"/>
                    </a:cubicBezTo>
                    <a:cubicBezTo>
                      <a:pt x="2084" y="7466"/>
                      <a:pt x="512" y="5906"/>
                      <a:pt x="512" y="4001"/>
                    </a:cubicBezTo>
                    <a:cubicBezTo>
                      <a:pt x="512" y="2084"/>
                      <a:pt x="2084" y="525"/>
                      <a:pt x="3989" y="525"/>
                    </a:cubicBezTo>
                    <a:close/>
                    <a:moveTo>
                      <a:pt x="3989" y="1"/>
                    </a:moveTo>
                    <a:cubicBezTo>
                      <a:pt x="1786" y="1"/>
                      <a:pt x="0" y="1787"/>
                      <a:pt x="0" y="4001"/>
                    </a:cubicBezTo>
                    <a:cubicBezTo>
                      <a:pt x="0" y="6204"/>
                      <a:pt x="1786" y="7990"/>
                      <a:pt x="3989" y="7990"/>
                    </a:cubicBezTo>
                    <a:cubicBezTo>
                      <a:pt x="6191" y="7990"/>
                      <a:pt x="7977" y="6204"/>
                      <a:pt x="7977" y="4001"/>
                    </a:cubicBezTo>
                    <a:cubicBezTo>
                      <a:pt x="7977" y="1787"/>
                      <a:pt x="6191" y="1"/>
                      <a:pt x="39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60A99C9E-D676-6413-E0A0-E8F2AC38F223}"/>
                </a:ext>
              </a:extLst>
            </p:cNvPr>
            <p:cNvGrpSpPr/>
            <p:nvPr/>
          </p:nvGrpSpPr>
          <p:grpSpPr>
            <a:xfrm>
              <a:off x="3139547" y="206884"/>
              <a:ext cx="5363959" cy="2196196"/>
              <a:chOff x="3139547" y="206884"/>
              <a:chExt cx="5363959" cy="2196196"/>
            </a:xfrm>
          </p:grpSpPr>
          <p:grpSp>
            <p:nvGrpSpPr>
              <p:cNvPr id="20" name="群組 19">
                <a:extLst>
                  <a:ext uri="{FF2B5EF4-FFF2-40B4-BE49-F238E27FC236}">
                    <a16:creationId xmlns:a16="http://schemas.microsoft.com/office/drawing/2014/main" id="{74ED1DEA-F690-C31D-DD11-892B91AD4DEA}"/>
                  </a:ext>
                </a:extLst>
              </p:cNvPr>
              <p:cNvGrpSpPr/>
              <p:nvPr/>
            </p:nvGrpSpPr>
            <p:grpSpPr>
              <a:xfrm>
                <a:off x="3139547" y="206884"/>
                <a:ext cx="5363959" cy="2196196"/>
                <a:chOff x="4223900" y="642190"/>
                <a:chExt cx="5363959" cy="2196196"/>
              </a:xfrm>
            </p:grpSpPr>
            <p:grpSp>
              <p:nvGrpSpPr>
                <p:cNvPr id="2" name="群組 1">
                  <a:extLst>
                    <a:ext uri="{FF2B5EF4-FFF2-40B4-BE49-F238E27FC236}">
                      <a16:creationId xmlns:a16="http://schemas.microsoft.com/office/drawing/2014/main" id="{8F965196-6855-AEBD-0488-68B6DD18F081}"/>
                    </a:ext>
                  </a:extLst>
                </p:cNvPr>
                <p:cNvGrpSpPr/>
                <p:nvPr/>
              </p:nvGrpSpPr>
              <p:grpSpPr>
                <a:xfrm>
                  <a:off x="4223900" y="642190"/>
                  <a:ext cx="5363959" cy="2196196"/>
                  <a:chOff x="975228" y="167293"/>
                  <a:chExt cx="5363959" cy="2196196"/>
                </a:xfrm>
              </p:grpSpPr>
              <p:sp>
                <p:nvSpPr>
                  <p:cNvPr id="4" name="矩形 3">
                    <a:extLst>
                      <a:ext uri="{FF2B5EF4-FFF2-40B4-BE49-F238E27FC236}">
                        <a16:creationId xmlns:a16="http://schemas.microsoft.com/office/drawing/2014/main" id="{0E5DE096-05B3-3015-9E42-A612A16E7D56}"/>
                      </a:ext>
                    </a:extLst>
                  </p:cNvPr>
                  <p:cNvSpPr/>
                  <p:nvPr/>
                </p:nvSpPr>
                <p:spPr>
                  <a:xfrm>
                    <a:off x="975228" y="771099"/>
                    <a:ext cx="1611023" cy="464024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TW" altLang="en-US" dirty="0"/>
                      <a:t>      首頁</a:t>
                    </a:r>
                  </a:p>
                </p:txBody>
              </p:sp>
              <p:sp>
                <p:nvSpPr>
                  <p:cNvPr id="15" name="文字方塊 14">
                    <a:extLst>
                      <a:ext uri="{FF2B5EF4-FFF2-40B4-BE49-F238E27FC236}">
                        <a16:creationId xmlns:a16="http://schemas.microsoft.com/office/drawing/2014/main" id="{20D28151-B8E3-C011-D6EC-6061B60964DA}"/>
                      </a:ext>
                    </a:extLst>
                  </p:cNvPr>
                  <p:cNvSpPr txBox="1"/>
                  <p:nvPr/>
                </p:nvSpPr>
                <p:spPr>
                  <a:xfrm>
                    <a:off x="3655108" y="167293"/>
                    <a:ext cx="261250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2000" dirty="0"/>
                      <a:t>共用 </a:t>
                    </a:r>
                    <a:r>
                      <a:rPr lang="en-US" altLang="zh-TW" sz="2000" dirty="0"/>
                      <a:t>Header</a:t>
                    </a:r>
                    <a:r>
                      <a:rPr lang="zh-TW" altLang="en-US" sz="2000" dirty="0"/>
                      <a:t>、</a:t>
                    </a:r>
                    <a:r>
                      <a:rPr lang="en-US" altLang="zh-TW" sz="2000" dirty="0"/>
                      <a:t>footer</a:t>
                    </a:r>
                    <a:endParaRPr lang="zh-TW" altLang="en-US" sz="2000" dirty="0"/>
                  </a:p>
                </p:txBody>
              </p:sp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920F6D82-8751-3112-C068-45526309B290}"/>
                      </a:ext>
                    </a:extLst>
                  </p:cNvPr>
                  <p:cNvSpPr txBox="1"/>
                  <p:nvPr/>
                </p:nvSpPr>
                <p:spPr>
                  <a:xfrm>
                    <a:off x="3655109" y="614996"/>
                    <a:ext cx="133112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>
                      <a:defRPr sz="2000"/>
                    </a:lvl1pPr>
                  </a:lstStyle>
                  <a:p>
                    <a:r>
                      <a:rPr lang="zh-TW" altLang="en-US" dirty="0"/>
                      <a:t>輪播圖 </a:t>
                    </a:r>
                  </a:p>
                </p:txBody>
              </p:sp>
              <p:sp>
                <p:nvSpPr>
                  <p:cNvPr id="17" name="文字方塊 16">
                    <a:extLst>
                      <a:ext uri="{FF2B5EF4-FFF2-40B4-BE49-F238E27FC236}">
                        <a16:creationId xmlns:a16="http://schemas.microsoft.com/office/drawing/2014/main" id="{4FEF2E7A-219C-0A95-3E17-BC2A5A28FAC4}"/>
                      </a:ext>
                    </a:extLst>
                  </p:cNvPr>
                  <p:cNvSpPr txBox="1"/>
                  <p:nvPr/>
                </p:nvSpPr>
                <p:spPr>
                  <a:xfrm>
                    <a:off x="3669805" y="1073062"/>
                    <a:ext cx="266938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>
                      <a:defRPr sz="2000"/>
                    </a:lvl1pPr>
                  </a:lstStyle>
                  <a:p>
                    <a:r>
                      <a:rPr lang="zh-TW" altLang="en-US" dirty="0"/>
                      <a:t>新品</a:t>
                    </a:r>
                    <a:r>
                      <a:rPr lang="en-US" altLang="zh-TW" dirty="0"/>
                      <a:t>(New</a:t>
                    </a:r>
                    <a:r>
                      <a:rPr lang="zh-TW" altLang="en-US" dirty="0"/>
                      <a:t> </a:t>
                    </a:r>
                    <a:r>
                      <a:rPr lang="en-US" altLang="zh-TW" dirty="0"/>
                      <a:t>arrival</a:t>
                    </a:r>
                    <a:r>
                      <a:rPr lang="zh-TW" altLang="en-US" dirty="0"/>
                      <a:t>區</a:t>
                    </a:r>
                    <a:r>
                      <a:rPr lang="en-US" altLang="zh-TW" dirty="0"/>
                      <a:t>)</a:t>
                    </a:r>
                    <a:r>
                      <a:rPr lang="zh-TW" altLang="en-US" dirty="0"/>
                      <a:t> </a:t>
                    </a:r>
                  </a:p>
                </p:txBody>
              </p:sp>
              <p:cxnSp>
                <p:nvCxnSpPr>
                  <p:cNvPr id="25" name="直線接點 24">
                    <a:extLst>
                      <a:ext uri="{FF2B5EF4-FFF2-40B4-BE49-F238E27FC236}">
                        <a16:creationId xmlns:a16="http://schemas.microsoft.com/office/drawing/2014/main" id="{49579C2C-CE62-D8E2-F3E8-25A9C8649B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86252" y="1018701"/>
                    <a:ext cx="528857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線接點 28">
                    <a:extLst>
                      <a:ext uri="{FF2B5EF4-FFF2-40B4-BE49-F238E27FC236}">
                        <a16:creationId xmlns:a16="http://schemas.microsoft.com/office/drawing/2014/main" id="{0C813F1C-FBA5-151E-5938-5DBCB75FD4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09465" y="372112"/>
                    <a:ext cx="0" cy="183600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文字方塊 30">
                    <a:extLst>
                      <a:ext uri="{FF2B5EF4-FFF2-40B4-BE49-F238E27FC236}">
                        <a16:creationId xmlns:a16="http://schemas.microsoft.com/office/drawing/2014/main" id="{52FF921F-2F28-BDAF-3139-7A84F0ED88F0}"/>
                      </a:ext>
                    </a:extLst>
                  </p:cNvPr>
                  <p:cNvSpPr txBox="1"/>
                  <p:nvPr/>
                </p:nvSpPr>
                <p:spPr>
                  <a:xfrm>
                    <a:off x="3669805" y="1526977"/>
                    <a:ext cx="140099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>
                      <a:defRPr sz="2000"/>
                    </a:lvl1pPr>
                  </a:lstStyle>
                  <a:p>
                    <a:r>
                      <a:rPr lang="en-US" altLang="zh-TW" dirty="0"/>
                      <a:t>Design</a:t>
                    </a:r>
                    <a:r>
                      <a:rPr lang="zh-TW" altLang="en-US" dirty="0"/>
                      <a:t>區</a:t>
                    </a:r>
                  </a:p>
                </p:txBody>
              </p:sp>
              <p:cxnSp>
                <p:nvCxnSpPr>
                  <p:cNvPr id="34" name="直線單箭頭接點 33">
                    <a:extLst>
                      <a:ext uri="{FF2B5EF4-FFF2-40B4-BE49-F238E27FC236}">
                        <a16:creationId xmlns:a16="http://schemas.microsoft.com/office/drawing/2014/main" id="{6FCEAEF6-E7BE-09A3-DFB8-E447995E4914}"/>
                      </a:ext>
                    </a:extLst>
                  </p:cNvPr>
                  <p:cNvCxnSpPr/>
                  <p:nvPr/>
                </p:nvCxnSpPr>
                <p:spPr>
                  <a:xfrm>
                    <a:off x="3086537" y="367348"/>
                    <a:ext cx="540000" cy="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直線單箭頭接點 34">
                    <a:extLst>
                      <a:ext uri="{FF2B5EF4-FFF2-40B4-BE49-F238E27FC236}">
                        <a16:creationId xmlns:a16="http://schemas.microsoft.com/office/drawing/2014/main" id="{3529036F-CED2-7AD1-DD67-D8807F42DD2D}"/>
                      </a:ext>
                    </a:extLst>
                  </p:cNvPr>
                  <p:cNvCxnSpPr/>
                  <p:nvPr/>
                </p:nvCxnSpPr>
                <p:spPr>
                  <a:xfrm>
                    <a:off x="3097647" y="794702"/>
                    <a:ext cx="540000" cy="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直線單箭頭接點 35">
                    <a:extLst>
                      <a:ext uri="{FF2B5EF4-FFF2-40B4-BE49-F238E27FC236}">
                        <a16:creationId xmlns:a16="http://schemas.microsoft.com/office/drawing/2014/main" id="{D4A531A1-2624-0265-EB38-E53220EFACB7}"/>
                      </a:ext>
                    </a:extLst>
                  </p:cNvPr>
                  <p:cNvCxnSpPr/>
                  <p:nvPr/>
                </p:nvCxnSpPr>
                <p:spPr>
                  <a:xfrm>
                    <a:off x="3097647" y="1266350"/>
                    <a:ext cx="540000" cy="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直線單箭頭接點 36">
                    <a:extLst>
                      <a:ext uri="{FF2B5EF4-FFF2-40B4-BE49-F238E27FC236}">
                        <a16:creationId xmlns:a16="http://schemas.microsoft.com/office/drawing/2014/main" id="{0A4217BB-535B-FDED-9EE5-DBC158FA5EEC}"/>
                      </a:ext>
                    </a:extLst>
                  </p:cNvPr>
                  <p:cNvCxnSpPr/>
                  <p:nvPr/>
                </p:nvCxnSpPr>
                <p:spPr>
                  <a:xfrm>
                    <a:off x="3100824" y="1733054"/>
                    <a:ext cx="540000" cy="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直線單箭頭接點 13">
                    <a:extLst>
                      <a:ext uri="{FF2B5EF4-FFF2-40B4-BE49-F238E27FC236}">
                        <a16:creationId xmlns:a16="http://schemas.microsoft.com/office/drawing/2014/main" id="{15565F31-C4D3-4482-AF63-F3A256FF2601}"/>
                      </a:ext>
                    </a:extLst>
                  </p:cNvPr>
                  <p:cNvCxnSpPr/>
                  <p:nvPr/>
                </p:nvCxnSpPr>
                <p:spPr>
                  <a:xfrm>
                    <a:off x="3115109" y="2205741"/>
                    <a:ext cx="540000" cy="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文字方塊 20">
                    <a:extLst>
                      <a:ext uri="{FF2B5EF4-FFF2-40B4-BE49-F238E27FC236}">
                        <a16:creationId xmlns:a16="http://schemas.microsoft.com/office/drawing/2014/main" id="{0B82D754-3A81-D0D0-7F60-57FBB31ABCE2}"/>
                      </a:ext>
                    </a:extLst>
                  </p:cNvPr>
                  <p:cNvSpPr txBox="1"/>
                  <p:nvPr/>
                </p:nvSpPr>
                <p:spPr>
                  <a:xfrm>
                    <a:off x="3669806" y="1963379"/>
                    <a:ext cx="122908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>
                      <a:defRPr sz="2000"/>
                    </a:lvl1pPr>
                  </a:lstStyle>
                  <a:p>
                    <a:r>
                      <a:rPr lang="zh-TW" altLang="en-US" dirty="0"/>
                      <a:t>文章區</a:t>
                    </a:r>
                  </a:p>
                </p:txBody>
              </p:sp>
            </p:grpSp>
            <p:sp>
              <p:nvSpPr>
                <p:cNvPr id="87" name="Google Shape;8752;p60">
                  <a:extLst>
                    <a:ext uri="{FF2B5EF4-FFF2-40B4-BE49-F238E27FC236}">
                      <a16:creationId xmlns:a16="http://schemas.microsoft.com/office/drawing/2014/main" id="{B2CFCA00-8817-E21E-97CF-72745EA6791D}"/>
                    </a:ext>
                  </a:extLst>
                </p:cNvPr>
                <p:cNvSpPr/>
                <p:nvPr/>
              </p:nvSpPr>
              <p:spPr>
                <a:xfrm>
                  <a:off x="5306743" y="1291683"/>
                  <a:ext cx="356196" cy="328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17" h="10342" extrusionOk="0">
                      <a:moveTo>
                        <a:pt x="3394" y="1186"/>
                      </a:moveTo>
                      <a:lnTo>
                        <a:pt x="3394" y="1507"/>
                      </a:lnTo>
                      <a:lnTo>
                        <a:pt x="1668" y="1507"/>
                      </a:lnTo>
                      <a:lnTo>
                        <a:pt x="1668" y="1186"/>
                      </a:lnTo>
                      <a:close/>
                      <a:moveTo>
                        <a:pt x="3096" y="1829"/>
                      </a:moveTo>
                      <a:lnTo>
                        <a:pt x="3096" y="2090"/>
                      </a:lnTo>
                      <a:lnTo>
                        <a:pt x="2013" y="3043"/>
                      </a:lnTo>
                      <a:lnTo>
                        <a:pt x="2013" y="1829"/>
                      </a:lnTo>
                      <a:close/>
                      <a:moveTo>
                        <a:pt x="6740" y="5948"/>
                      </a:moveTo>
                      <a:cubicBezTo>
                        <a:pt x="6775" y="5948"/>
                        <a:pt x="6799" y="5972"/>
                        <a:pt x="6799" y="6008"/>
                      </a:cubicBezTo>
                      <a:lnTo>
                        <a:pt x="6799" y="10020"/>
                      </a:lnTo>
                      <a:lnTo>
                        <a:pt x="4644" y="10020"/>
                      </a:lnTo>
                      <a:lnTo>
                        <a:pt x="4644" y="6008"/>
                      </a:lnTo>
                      <a:cubicBezTo>
                        <a:pt x="4644" y="5972"/>
                        <a:pt x="4668" y="5948"/>
                        <a:pt x="4704" y="5948"/>
                      </a:cubicBezTo>
                      <a:close/>
                      <a:moveTo>
                        <a:pt x="5601" y="1"/>
                      </a:moveTo>
                      <a:cubicBezTo>
                        <a:pt x="5543" y="1"/>
                        <a:pt x="5484" y="19"/>
                        <a:pt x="5430" y="55"/>
                      </a:cubicBezTo>
                      <a:lnTo>
                        <a:pt x="3692" y="1567"/>
                      </a:lnTo>
                      <a:lnTo>
                        <a:pt x="3692" y="1126"/>
                      </a:lnTo>
                      <a:cubicBezTo>
                        <a:pt x="3692" y="995"/>
                        <a:pt x="3573" y="876"/>
                        <a:pt x="3442" y="876"/>
                      </a:cubicBezTo>
                      <a:lnTo>
                        <a:pt x="1596" y="876"/>
                      </a:lnTo>
                      <a:cubicBezTo>
                        <a:pt x="1453" y="876"/>
                        <a:pt x="1334" y="995"/>
                        <a:pt x="1334" y="1126"/>
                      </a:cubicBezTo>
                      <a:lnTo>
                        <a:pt x="1334" y="1590"/>
                      </a:lnTo>
                      <a:cubicBezTo>
                        <a:pt x="1334" y="1721"/>
                        <a:pt x="1453" y="1840"/>
                        <a:pt x="1596" y="1840"/>
                      </a:cubicBezTo>
                      <a:lnTo>
                        <a:pt x="1691" y="1840"/>
                      </a:lnTo>
                      <a:lnTo>
                        <a:pt x="1691" y="3329"/>
                      </a:lnTo>
                      <a:lnTo>
                        <a:pt x="108" y="4710"/>
                      </a:lnTo>
                      <a:cubicBezTo>
                        <a:pt x="25" y="4781"/>
                        <a:pt x="1" y="4888"/>
                        <a:pt x="25" y="4984"/>
                      </a:cubicBezTo>
                      <a:cubicBezTo>
                        <a:pt x="60" y="5079"/>
                        <a:pt x="167" y="5138"/>
                        <a:pt x="251" y="5138"/>
                      </a:cubicBezTo>
                      <a:lnTo>
                        <a:pt x="1322" y="5138"/>
                      </a:lnTo>
                      <a:lnTo>
                        <a:pt x="1322" y="7972"/>
                      </a:lnTo>
                      <a:cubicBezTo>
                        <a:pt x="1322" y="8056"/>
                        <a:pt x="1394" y="8139"/>
                        <a:pt x="1489" y="8139"/>
                      </a:cubicBezTo>
                      <a:cubicBezTo>
                        <a:pt x="1572" y="8139"/>
                        <a:pt x="1656" y="8056"/>
                        <a:pt x="1656" y="7972"/>
                      </a:cubicBezTo>
                      <a:lnTo>
                        <a:pt x="1656" y="5055"/>
                      </a:lnTo>
                      <a:lnTo>
                        <a:pt x="5609" y="1614"/>
                      </a:lnTo>
                      <a:lnTo>
                        <a:pt x="9561" y="5055"/>
                      </a:lnTo>
                      <a:lnTo>
                        <a:pt x="9561" y="9937"/>
                      </a:lnTo>
                      <a:cubicBezTo>
                        <a:pt x="9561" y="9984"/>
                        <a:pt x="9526" y="10020"/>
                        <a:pt x="9478" y="10020"/>
                      </a:cubicBezTo>
                      <a:lnTo>
                        <a:pt x="7109" y="10020"/>
                      </a:lnTo>
                      <a:lnTo>
                        <a:pt x="7109" y="6008"/>
                      </a:lnTo>
                      <a:cubicBezTo>
                        <a:pt x="7109" y="5793"/>
                        <a:pt x="6930" y="5615"/>
                        <a:pt x="6728" y="5615"/>
                      </a:cubicBezTo>
                      <a:lnTo>
                        <a:pt x="4680" y="5615"/>
                      </a:lnTo>
                      <a:cubicBezTo>
                        <a:pt x="4478" y="5615"/>
                        <a:pt x="4299" y="5793"/>
                        <a:pt x="4299" y="6008"/>
                      </a:cubicBezTo>
                      <a:lnTo>
                        <a:pt x="4299" y="10020"/>
                      </a:lnTo>
                      <a:lnTo>
                        <a:pt x="1739" y="10020"/>
                      </a:lnTo>
                      <a:cubicBezTo>
                        <a:pt x="1691" y="10020"/>
                        <a:pt x="1656" y="9984"/>
                        <a:pt x="1656" y="9937"/>
                      </a:cubicBezTo>
                      <a:lnTo>
                        <a:pt x="1656" y="8734"/>
                      </a:lnTo>
                      <a:cubicBezTo>
                        <a:pt x="1656" y="8639"/>
                        <a:pt x="1572" y="8567"/>
                        <a:pt x="1489" y="8567"/>
                      </a:cubicBezTo>
                      <a:cubicBezTo>
                        <a:pt x="1394" y="8567"/>
                        <a:pt x="1322" y="8639"/>
                        <a:pt x="1322" y="8734"/>
                      </a:cubicBezTo>
                      <a:lnTo>
                        <a:pt x="1322" y="9937"/>
                      </a:lnTo>
                      <a:cubicBezTo>
                        <a:pt x="1322" y="10163"/>
                        <a:pt x="1501" y="10342"/>
                        <a:pt x="1727" y="10342"/>
                      </a:cubicBezTo>
                      <a:lnTo>
                        <a:pt x="9466" y="10342"/>
                      </a:lnTo>
                      <a:cubicBezTo>
                        <a:pt x="9692" y="10342"/>
                        <a:pt x="9871" y="10163"/>
                        <a:pt x="9871" y="9937"/>
                      </a:cubicBezTo>
                      <a:lnTo>
                        <a:pt x="9871" y="5127"/>
                      </a:lnTo>
                      <a:lnTo>
                        <a:pt x="10943" y="5127"/>
                      </a:lnTo>
                      <a:cubicBezTo>
                        <a:pt x="11038" y="5127"/>
                        <a:pt x="11133" y="5067"/>
                        <a:pt x="11157" y="4960"/>
                      </a:cubicBezTo>
                      <a:cubicBezTo>
                        <a:pt x="11216" y="4877"/>
                        <a:pt x="11205" y="4769"/>
                        <a:pt x="11121" y="4698"/>
                      </a:cubicBezTo>
                      <a:lnTo>
                        <a:pt x="8811" y="2686"/>
                      </a:lnTo>
                      <a:cubicBezTo>
                        <a:pt x="8785" y="2659"/>
                        <a:pt x="8748" y="2647"/>
                        <a:pt x="8711" y="2647"/>
                      </a:cubicBezTo>
                      <a:cubicBezTo>
                        <a:pt x="8665" y="2647"/>
                        <a:pt x="8618" y="2665"/>
                        <a:pt x="8585" y="2698"/>
                      </a:cubicBezTo>
                      <a:cubicBezTo>
                        <a:pt x="8526" y="2757"/>
                        <a:pt x="8538" y="2864"/>
                        <a:pt x="8597" y="2924"/>
                      </a:cubicBezTo>
                      <a:lnTo>
                        <a:pt x="10764" y="4805"/>
                      </a:lnTo>
                      <a:lnTo>
                        <a:pt x="9776" y="4805"/>
                      </a:lnTo>
                      <a:lnTo>
                        <a:pt x="5763" y="1305"/>
                      </a:lnTo>
                      <a:cubicBezTo>
                        <a:pt x="5716" y="1269"/>
                        <a:pt x="5659" y="1251"/>
                        <a:pt x="5601" y="1251"/>
                      </a:cubicBezTo>
                      <a:cubicBezTo>
                        <a:pt x="5543" y="1251"/>
                        <a:pt x="5484" y="1269"/>
                        <a:pt x="5430" y="1305"/>
                      </a:cubicBezTo>
                      <a:lnTo>
                        <a:pt x="1418" y="4805"/>
                      </a:lnTo>
                      <a:lnTo>
                        <a:pt x="429" y="4805"/>
                      </a:lnTo>
                      <a:lnTo>
                        <a:pt x="1918" y="3507"/>
                      </a:lnTo>
                      <a:lnTo>
                        <a:pt x="3335" y="2281"/>
                      </a:lnTo>
                      <a:lnTo>
                        <a:pt x="5609" y="340"/>
                      </a:lnTo>
                      <a:lnTo>
                        <a:pt x="8026" y="2436"/>
                      </a:lnTo>
                      <a:cubicBezTo>
                        <a:pt x="8052" y="2463"/>
                        <a:pt x="8086" y="2475"/>
                        <a:pt x="8121" y="2475"/>
                      </a:cubicBezTo>
                      <a:cubicBezTo>
                        <a:pt x="8164" y="2475"/>
                        <a:pt x="8207" y="2457"/>
                        <a:pt x="8240" y="2424"/>
                      </a:cubicBezTo>
                      <a:cubicBezTo>
                        <a:pt x="8299" y="2364"/>
                        <a:pt x="8288" y="2257"/>
                        <a:pt x="8228" y="2198"/>
                      </a:cubicBezTo>
                      <a:lnTo>
                        <a:pt x="5763" y="55"/>
                      </a:lnTo>
                      <a:cubicBezTo>
                        <a:pt x="5716" y="19"/>
                        <a:pt x="5659" y="1"/>
                        <a:pt x="5601" y="1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" name="Google Shape;8890;p61">
                <a:extLst>
                  <a:ext uri="{FF2B5EF4-FFF2-40B4-BE49-F238E27FC236}">
                    <a16:creationId xmlns:a16="http://schemas.microsoft.com/office/drawing/2014/main" id="{F98D48C4-10D8-40A4-B422-FE312B67AD99}"/>
                  </a:ext>
                </a:extLst>
              </p:cNvPr>
              <p:cNvGrpSpPr/>
              <p:nvPr/>
            </p:nvGrpSpPr>
            <p:grpSpPr>
              <a:xfrm>
                <a:off x="6721485" y="2002970"/>
                <a:ext cx="362223" cy="361108"/>
                <a:chOff x="3513010" y="3816134"/>
                <a:chExt cx="362223" cy="361108"/>
              </a:xfrm>
              <a:solidFill>
                <a:schemeClr val="tx1">
                  <a:lumMod val="75000"/>
                </a:schemeClr>
              </a:solidFill>
            </p:grpSpPr>
            <p:sp>
              <p:nvSpPr>
                <p:cNvPr id="89" name="Google Shape;8891;p61">
                  <a:extLst>
                    <a:ext uri="{FF2B5EF4-FFF2-40B4-BE49-F238E27FC236}">
                      <a16:creationId xmlns:a16="http://schemas.microsoft.com/office/drawing/2014/main" id="{443A125A-0612-7BC7-D0E5-4ACCCEA2FE5D}"/>
                    </a:ext>
                  </a:extLst>
                </p:cNvPr>
                <p:cNvSpPr/>
                <p:nvPr/>
              </p:nvSpPr>
              <p:spPr>
                <a:xfrm>
                  <a:off x="3513010" y="3816134"/>
                  <a:ext cx="362223" cy="361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1" h="11336" extrusionOk="0">
                      <a:moveTo>
                        <a:pt x="1381" y="346"/>
                      </a:moveTo>
                      <a:cubicBezTo>
                        <a:pt x="1846" y="358"/>
                        <a:pt x="2262" y="715"/>
                        <a:pt x="2358" y="1191"/>
                      </a:cubicBezTo>
                      <a:lnTo>
                        <a:pt x="1881" y="1191"/>
                      </a:lnTo>
                      <a:cubicBezTo>
                        <a:pt x="1786" y="1191"/>
                        <a:pt x="1715" y="1263"/>
                        <a:pt x="1715" y="1358"/>
                      </a:cubicBezTo>
                      <a:cubicBezTo>
                        <a:pt x="1715" y="1727"/>
                        <a:pt x="1417" y="2025"/>
                        <a:pt x="1048" y="2025"/>
                      </a:cubicBezTo>
                      <a:cubicBezTo>
                        <a:pt x="667" y="2025"/>
                        <a:pt x="369" y="1727"/>
                        <a:pt x="369" y="1358"/>
                      </a:cubicBezTo>
                      <a:cubicBezTo>
                        <a:pt x="369" y="798"/>
                        <a:pt x="822" y="346"/>
                        <a:pt x="1381" y="346"/>
                      </a:cubicBezTo>
                      <a:close/>
                      <a:moveTo>
                        <a:pt x="2358" y="1537"/>
                      </a:moveTo>
                      <a:lnTo>
                        <a:pt x="2358" y="2037"/>
                      </a:lnTo>
                      <a:lnTo>
                        <a:pt x="1774" y="2037"/>
                      </a:lnTo>
                      <a:cubicBezTo>
                        <a:pt x="1893" y="1906"/>
                        <a:pt x="1977" y="1727"/>
                        <a:pt x="2012" y="1537"/>
                      </a:cubicBezTo>
                      <a:close/>
                      <a:moveTo>
                        <a:pt x="9109" y="4489"/>
                      </a:moveTo>
                      <a:lnTo>
                        <a:pt x="9109" y="4489"/>
                      </a:lnTo>
                      <a:cubicBezTo>
                        <a:pt x="8739" y="5049"/>
                        <a:pt x="8287" y="5585"/>
                        <a:pt x="7787" y="6085"/>
                      </a:cubicBezTo>
                      <a:cubicBezTo>
                        <a:pt x="7275" y="6597"/>
                        <a:pt x="6739" y="7037"/>
                        <a:pt x="6192" y="7406"/>
                      </a:cubicBezTo>
                      <a:cubicBezTo>
                        <a:pt x="6584" y="6859"/>
                        <a:pt x="7013" y="6323"/>
                        <a:pt x="7513" y="5823"/>
                      </a:cubicBezTo>
                      <a:cubicBezTo>
                        <a:pt x="8025" y="5311"/>
                        <a:pt x="8561" y="4870"/>
                        <a:pt x="9109" y="4489"/>
                      </a:cubicBezTo>
                      <a:close/>
                      <a:moveTo>
                        <a:pt x="4036" y="9359"/>
                      </a:moveTo>
                      <a:cubicBezTo>
                        <a:pt x="4346" y="9359"/>
                        <a:pt x="4620" y="9573"/>
                        <a:pt x="4691" y="9871"/>
                      </a:cubicBezTo>
                      <a:lnTo>
                        <a:pt x="3382" y="9871"/>
                      </a:lnTo>
                      <a:cubicBezTo>
                        <a:pt x="3453" y="9573"/>
                        <a:pt x="3727" y="9359"/>
                        <a:pt x="4036" y="9359"/>
                      </a:cubicBezTo>
                      <a:close/>
                      <a:moveTo>
                        <a:pt x="10359" y="9359"/>
                      </a:moveTo>
                      <a:cubicBezTo>
                        <a:pt x="10728" y="9359"/>
                        <a:pt x="11025" y="9657"/>
                        <a:pt x="11025" y="10026"/>
                      </a:cubicBezTo>
                      <a:cubicBezTo>
                        <a:pt x="11025" y="10597"/>
                        <a:pt x="10585" y="11038"/>
                        <a:pt x="10037" y="11038"/>
                      </a:cubicBezTo>
                      <a:lnTo>
                        <a:pt x="4584" y="11038"/>
                      </a:lnTo>
                      <a:cubicBezTo>
                        <a:pt x="4870" y="10788"/>
                        <a:pt x="5037" y="10431"/>
                        <a:pt x="5037" y="10026"/>
                      </a:cubicBezTo>
                      <a:cubicBezTo>
                        <a:pt x="5037" y="9776"/>
                        <a:pt x="4929" y="9538"/>
                        <a:pt x="4775" y="9359"/>
                      </a:cubicBezTo>
                      <a:close/>
                      <a:moveTo>
                        <a:pt x="1346" y="1"/>
                      </a:moveTo>
                      <a:cubicBezTo>
                        <a:pt x="596" y="1"/>
                        <a:pt x="0" y="596"/>
                        <a:pt x="0" y="1334"/>
                      </a:cubicBezTo>
                      <a:cubicBezTo>
                        <a:pt x="0" y="1906"/>
                        <a:pt x="465" y="2346"/>
                        <a:pt x="1012" y="2346"/>
                      </a:cubicBezTo>
                      <a:lnTo>
                        <a:pt x="2358" y="2346"/>
                      </a:lnTo>
                      <a:lnTo>
                        <a:pt x="2358" y="7514"/>
                      </a:lnTo>
                      <a:cubicBezTo>
                        <a:pt x="2358" y="7609"/>
                        <a:pt x="2429" y="7680"/>
                        <a:pt x="2512" y="7680"/>
                      </a:cubicBezTo>
                      <a:cubicBezTo>
                        <a:pt x="2608" y="7680"/>
                        <a:pt x="2679" y="7609"/>
                        <a:pt x="2679" y="7514"/>
                      </a:cubicBezTo>
                      <a:lnTo>
                        <a:pt x="2679" y="1334"/>
                      </a:lnTo>
                      <a:cubicBezTo>
                        <a:pt x="2679" y="929"/>
                        <a:pt x="2501" y="572"/>
                        <a:pt x="2239" y="322"/>
                      </a:cubicBezTo>
                      <a:lnTo>
                        <a:pt x="7680" y="322"/>
                      </a:lnTo>
                      <a:cubicBezTo>
                        <a:pt x="8227" y="322"/>
                        <a:pt x="8680" y="775"/>
                        <a:pt x="8680" y="1334"/>
                      </a:cubicBezTo>
                      <a:lnTo>
                        <a:pt x="8680" y="2870"/>
                      </a:lnTo>
                      <a:cubicBezTo>
                        <a:pt x="8192" y="3108"/>
                        <a:pt x="7739" y="3430"/>
                        <a:pt x="7358" y="3811"/>
                      </a:cubicBezTo>
                      <a:cubicBezTo>
                        <a:pt x="6549" y="4608"/>
                        <a:pt x="6537" y="5192"/>
                        <a:pt x="6525" y="6144"/>
                      </a:cubicBezTo>
                      <a:lnTo>
                        <a:pt x="6525" y="6394"/>
                      </a:lnTo>
                      <a:cubicBezTo>
                        <a:pt x="6132" y="6859"/>
                        <a:pt x="5811" y="7347"/>
                        <a:pt x="5513" y="7847"/>
                      </a:cubicBezTo>
                      <a:cubicBezTo>
                        <a:pt x="5465" y="7907"/>
                        <a:pt x="5477" y="7990"/>
                        <a:pt x="5537" y="8049"/>
                      </a:cubicBezTo>
                      <a:cubicBezTo>
                        <a:pt x="5572" y="8085"/>
                        <a:pt x="5608" y="8097"/>
                        <a:pt x="5656" y="8097"/>
                      </a:cubicBezTo>
                      <a:cubicBezTo>
                        <a:pt x="5691" y="8097"/>
                        <a:pt x="5715" y="8097"/>
                        <a:pt x="5751" y="8061"/>
                      </a:cubicBezTo>
                      <a:cubicBezTo>
                        <a:pt x="6251" y="7776"/>
                        <a:pt x="6727" y="7442"/>
                        <a:pt x="7192" y="7049"/>
                      </a:cubicBezTo>
                      <a:lnTo>
                        <a:pt x="7442" y="7049"/>
                      </a:lnTo>
                      <a:cubicBezTo>
                        <a:pt x="7930" y="7037"/>
                        <a:pt x="8323" y="7037"/>
                        <a:pt x="8692" y="6918"/>
                      </a:cubicBezTo>
                      <a:lnTo>
                        <a:pt x="8692" y="9002"/>
                      </a:lnTo>
                      <a:lnTo>
                        <a:pt x="4036" y="9002"/>
                      </a:lnTo>
                      <a:cubicBezTo>
                        <a:pt x="3465" y="9002"/>
                        <a:pt x="3024" y="9466"/>
                        <a:pt x="3024" y="10014"/>
                      </a:cubicBezTo>
                      <a:cubicBezTo>
                        <a:pt x="3024" y="10097"/>
                        <a:pt x="3096" y="10181"/>
                        <a:pt x="3191" y="10181"/>
                      </a:cubicBezTo>
                      <a:lnTo>
                        <a:pt x="4691" y="10181"/>
                      </a:lnTo>
                      <a:cubicBezTo>
                        <a:pt x="4620" y="10657"/>
                        <a:pt x="4203" y="11014"/>
                        <a:pt x="3691" y="11014"/>
                      </a:cubicBezTo>
                      <a:cubicBezTo>
                        <a:pt x="3144" y="11014"/>
                        <a:pt x="2679" y="10562"/>
                        <a:pt x="2679" y="10002"/>
                      </a:cubicBezTo>
                      <a:lnTo>
                        <a:pt x="2679" y="8168"/>
                      </a:lnTo>
                      <a:cubicBezTo>
                        <a:pt x="2679" y="8085"/>
                        <a:pt x="2608" y="8002"/>
                        <a:pt x="2512" y="8002"/>
                      </a:cubicBezTo>
                      <a:cubicBezTo>
                        <a:pt x="2429" y="8002"/>
                        <a:pt x="2358" y="8085"/>
                        <a:pt x="2358" y="8168"/>
                      </a:cubicBezTo>
                      <a:lnTo>
                        <a:pt x="2358" y="10002"/>
                      </a:lnTo>
                      <a:cubicBezTo>
                        <a:pt x="2358" y="10740"/>
                        <a:pt x="2953" y="11335"/>
                        <a:pt x="3691" y="11335"/>
                      </a:cubicBezTo>
                      <a:lnTo>
                        <a:pt x="10013" y="11335"/>
                      </a:lnTo>
                      <a:cubicBezTo>
                        <a:pt x="10764" y="11335"/>
                        <a:pt x="11359" y="10740"/>
                        <a:pt x="11359" y="10002"/>
                      </a:cubicBezTo>
                      <a:cubicBezTo>
                        <a:pt x="11371" y="9478"/>
                        <a:pt x="10930" y="9038"/>
                        <a:pt x="10359" y="9038"/>
                      </a:cubicBezTo>
                      <a:lnTo>
                        <a:pt x="9025" y="9038"/>
                      </a:lnTo>
                      <a:lnTo>
                        <a:pt x="9025" y="6811"/>
                      </a:lnTo>
                      <a:cubicBezTo>
                        <a:pt x="9263" y="6692"/>
                        <a:pt x="9513" y="6513"/>
                        <a:pt x="9775" y="6252"/>
                      </a:cubicBezTo>
                      <a:cubicBezTo>
                        <a:pt x="10013" y="6013"/>
                        <a:pt x="10228" y="5763"/>
                        <a:pt x="10406" y="5478"/>
                      </a:cubicBezTo>
                      <a:cubicBezTo>
                        <a:pt x="10430" y="5430"/>
                        <a:pt x="10430" y="5370"/>
                        <a:pt x="10418" y="5311"/>
                      </a:cubicBezTo>
                      <a:cubicBezTo>
                        <a:pt x="10394" y="5251"/>
                        <a:pt x="10347" y="5228"/>
                        <a:pt x="10299" y="5204"/>
                      </a:cubicBezTo>
                      <a:lnTo>
                        <a:pt x="9894" y="5132"/>
                      </a:lnTo>
                      <a:cubicBezTo>
                        <a:pt x="10728" y="4489"/>
                        <a:pt x="11264" y="3525"/>
                        <a:pt x="11323" y="2465"/>
                      </a:cubicBezTo>
                      <a:lnTo>
                        <a:pt x="11323" y="2453"/>
                      </a:lnTo>
                      <a:cubicBezTo>
                        <a:pt x="11323" y="2406"/>
                        <a:pt x="11311" y="2358"/>
                        <a:pt x="11287" y="2322"/>
                      </a:cubicBezTo>
                      <a:cubicBezTo>
                        <a:pt x="11252" y="2287"/>
                        <a:pt x="11204" y="2275"/>
                        <a:pt x="11145" y="2275"/>
                      </a:cubicBezTo>
                      <a:cubicBezTo>
                        <a:pt x="10764" y="2311"/>
                        <a:pt x="10394" y="2346"/>
                        <a:pt x="10037" y="2430"/>
                      </a:cubicBezTo>
                      <a:cubicBezTo>
                        <a:pt x="9942" y="2442"/>
                        <a:pt x="9882" y="2525"/>
                        <a:pt x="9894" y="2620"/>
                      </a:cubicBezTo>
                      <a:cubicBezTo>
                        <a:pt x="9916" y="2696"/>
                        <a:pt x="9988" y="2753"/>
                        <a:pt x="10073" y="2753"/>
                      </a:cubicBezTo>
                      <a:cubicBezTo>
                        <a:pt x="10080" y="2753"/>
                        <a:pt x="10089" y="2752"/>
                        <a:pt x="10097" y="2751"/>
                      </a:cubicBezTo>
                      <a:cubicBezTo>
                        <a:pt x="10371" y="2692"/>
                        <a:pt x="10656" y="2644"/>
                        <a:pt x="10966" y="2620"/>
                      </a:cubicBezTo>
                      <a:lnTo>
                        <a:pt x="10966" y="2620"/>
                      </a:lnTo>
                      <a:cubicBezTo>
                        <a:pt x="10847" y="3632"/>
                        <a:pt x="10275" y="4537"/>
                        <a:pt x="9382" y="5073"/>
                      </a:cubicBezTo>
                      <a:lnTo>
                        <a:pt x="9359" y="5085"/>
                      </a:lnTo>
                      <a:cubicBezTo>
                        <a:pt x="9299" y="5120"/>
                        <a:pt x="9275" y="5192"/>
                        <a:pt x="9287" y="5263"/>
                      </a:cubicBezTo>
                      <a:cubicBezTo>
                        <a:pt x="9299" y="5347"/>
                        <a:pt x="9359" y="5382"/>
                        <a:pt x="9418" y="5406"/>
                      </a:cubicBezTo>
                      <a:lnTo>
                        <a:pt x="9978" y="5490"/>
                      </a:lnTo>
                      <a:cubicBezTo>
                        <a:pt x="9835" y="5668"/>
                        <a:pt x="9692" y="5847"/>
                        <a:pt x="9525" y="6002"/>
                      </a:cubicBezTo>
                      <a:cubicBezTo>
                        <a:pt x="8870" y="6656"/>
                        <a:pt x="8406" y="6716"/>
                        <a:pt x="7573" y="6728"/>
                      </a:cubicBezTo>
                      <a:cubicBezTo>
                        <a:pt x="7727" y="6597"/>
                        <a:pt x="7870" y="6454"/>
                        <a:pt x="8013" y="6311"/>
                      </a:cubicBezTo>
                      <a:cubicBezTo>
                        <a:pt x="8728" y="5597"/>
                        <a:pt x="9299" y="4835"/>
                        <a:pt x="9775" y="4037"/>
                      </a:cubicBezTo>
                      <a:cubicBezTo>
                        <a:pt x="9823" y="3977"/>
                        <a:pt x="9811" y="3882"/>
                        <a:pt x="9751" y="3823"/>
                      </a:cubicBezTo>
                      <a:cubicBezTo>
                        <a:pt x="9718" y="3789"/>
                        <a:pt x="9681" y="3774"/>
                        <a:pt x="9639" y="3774"/>
                      </a:cubicBezTo>
                      <a:cubicBezTo>
                        <a:pt x="9608" y="3774"/>
                        <a:pt x="9574" y="3783"/>
                        <a:pt x="9537" y="3799"/>
                      </a:cubicBezTo>
                      <a:cubicBezTo>
                        <a:pt x="8739" y="4251"/>
                        <a:pt x="7966" y="4847"/>
                        <a:pt x="7263" y="5561"/>
                      </a:cubicBezTo>
                      <a:cubicBezTo>
                        <a:pt x="7120" y="5716"/>
                        <a:pt x="6977" y="5847"/>
                        <a:pt x="6846" y="6002"/>
                      </a:cubicBezTo>
                      <a:cubicBezTo>
                        <a:pt x="6882" y="5168"/>
                        <a:pt x="6918" y="4704"/>
                        <a:pt x="7573" y="4049"/>
                      </a:cubicBezTo>
                      <a:cubicBezTo>
                        <a:pt x="8085" y="3537"/>
                        <a:pt x="8728" y="3156"/>
                        <a:pt x="9454" y="2906"/>
                      </a:cubicBezTo>
                      <a:cubicBezTo>
                        <a:pt x="9537" y="2870"/>
                        <a:pt x="9585" y="2787"/>
                        <a:pt x="9561" y="2692"/>
                      </a:cubicBezTo>
                      <a:cubicBezTo>
                        <a:pt x="9531" y="2623"/>
                        <a:pt x="9470" y="2578"/>
                        <a:pt x="9395" y="2578"/>
                      </a:cubicBezTo>
                      <a:cubicBezTo>
                        <a:pt x="9379" y="2578"/>
                        <a:pt x="9363" y="2580"/>
                        <a:pt x="9347" y="2584"/>
                      </a:cubicBezTo>
                      <a:cubicBezTo>
                        <a:pt x="9228" y="2632"/>
                        <a:pt x="9109" y="2680"/>
                        <a:pt x="9001" y="2715"/>
                      </a:cubicBezTo>
                      <a:lnTo>
                        <a:pt x="9001" y="1334"/>
                      </a:lnTo>
                      <a:cubicBezTo>
                        <a:pt x="9001" y="596"/>
                        <a:pt x="8406" y="1"/>
                        <a:pt x="766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8892;p61">
                  <a:extLst>
                    <a:ext uri="{FF2B5EF4-FFF2-40B4-BE49-F238E27FC236}">
                      <a16:creationId xmlns:a16="http://schemas.microsoft.com/office/drawing/2014/main" id="{8570AB8E-C966-7B5E-5D2D-0B7774A8549B}"/>
                    </a:ext>
                  </a:extLst>
                </p:cNvPr>
                <p:cNvSpPr/>
                <p:nvPr/>
              </p:nvSpPr>
              <p:spPr>
                <a:xfrm>
                  <a:off x="3618450" y="3879112"/>
                  <a:ext cx="157045" cy="24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0" h="775" extrusionOk="0">
                      <a:moveTo>
                        <a:pt x="155" y="0"/>
                      </a:moveTo>
                      <a:cubicBezTo>
                        <a:pt x="72" y="0"/>
                        <a:pt x="0" y="72"/>
                        <a:pt x="0" y="167"/>
                      </a:cubicBezTo>
                      <a:cubicBezTo>
                        <a:pt x="0" y="250"/>
                        <a:pt x="72" y="334"/>
                        <a:pt x="155" y="334"/>
                      </a:cubicBezTo>
                      <a:cubicBezTo>
                        <a:pt x="322" y="334"/>
                        <a:pt x="381" y="405"/>
                        <a:pt x="500" y="512"/>
                      </a:cubicBezTo>
                      <a:cubicBezTo>
                        <a:pt x="619" y="631"/>
                        <a:pt x="786" y="774"/>
                        <a:pt x="1084" y="774"/>
                      </a:cubicBezTo>
                      <a:cubicBezTo>
                        <a:pt x="1381" y="774"/>
                        <a:pt x="1524" y="631"/>
                        <a:pt x="1667" y="512"/>
                      </a:cubicBezTo>
                      <a:cubicBezTo>
                        <a:pt x="1762" y="405"/>
                        <a:pt x="1846" y="334"/>
                        <a:pt x="2000" y="334"/>
                      </a:cubicBezTo>
                      <a:cubicBezTo>
                        <a:pt x="2167" y="334"/>
                        <a:pt x="2227" y="405"/>
                        <a:pt x="2346" y="512"/>
                      </a:cubicBezTo>
                      <a:cubicBezTo>
                        <a:pt x="2465" y="631"/>
                        <a:pt x="2631" y="774"/>
                        <a:pt x="2929" y="774"/>
                      </a:cubicBezTo>
                      <a:cubicBezTo>
                        <a:pt x="3227" y="774"/>
                        <a:pt x="3370" y="631"/>
                        <a:pt x="3501" y="512"/>
                      </a:cubicBezTo>
                      <a:cubicBezTo>
                        <a:pt x="3608" y="405"/>
                        <a:pt x="3679" y="334"/>
                        <a:pt x="3846" y="334"/>
                      </a:cubicBezTo>
                      <a:cubicBezTo>
                        <a:pt x="4013" y="334"/>
                        <a:pt x="4072" y="405"/>
                        <a:pt x="4191" y="512"/>
                      </a:cubicBezTo>
                      <a:cubicBezTo>
                        <a:pt x="4310" y="631"/>
                        <a:pt x="4477" y="774"/>
                        <a:pt x="4775" y="774"/>
                      </a:cubicBezTo>
                      <a:cubicBezTo>
                        <a:pt x="4858" y="774"/>
                        <a:pt x="4929" y="703"/>
                        <a:pt x="4929" y="607"/>
                      </a:cubicBezTo>
                      <a:cubicBezTo>
                        <a:pt x="4929" y="524"/>
                        <a:pt x="4858" y="453"/>
                        <a:pt x="4775" y="453"/>
                      </a:cubicBezTo>
                      <a:cubicBezTo>
                        <a:pt x="4608" y="453"/>
                        <a:pt x="4548" y="369"/>
                        <a:pt x="4429" y="274"/>
                      </a:cubicBezTo>
                      <a:cubicBezTo>
                        <a:pt x="4310" y="155"/>
                        <a:pt x="4144" y="0"/>
                        <a:pt x="3846" y="0"/>
                      </a:cubicBezTo>
                      <a:cubicBezTo>
                        <a:pt x="3548" y="0"/>
                        <a:pt x="3405" y="155"/>
                        <a:pt x="3263" y="274"/>
                      </a:cubicBezTo>
                      <a:cubicBezTo>
                        <a:pt x="3167" y="369"/>
                        <a:pt x="3084" y="453"/>
                        <a:pt x="2929" y="453"/>
                      </a:cubicBezTo>
                      <a:cubicBezTo>
                        <a:pt x="2762" y="453"/>
                        <a:pt x="2703" y="369"/>
                        <a:pt x="2584" y="274"/>
                      </a:cubicBezTo>
                      <a:cubicBezTo>
                        <a:pt x="2465" y="155"/>
                        <a:pt x="2298" y="0"/>
                        <a:pt x="2000" y="0"/>
                      </a:cubicBezTo>
                      <a:cubicBezTo>
                        <a:pt x="1703" y="0"/>
                        <a:pt x="1560" y="155"/>
                        <a:pt x="1417" y="274"/>
                      </a:cubicBezTo>
                      <a:cubicBezTo>
                        <a:pt x="1322" y="369"/>
                        <a:pt x="1238" y="453"/>
                        <a:pt x="1084" y="453"/>
                      </a:cubicBezTo>
                      <a:cubicBezTo>
                        <a:pt x="917" y="453"/>
                        <a:pt x="857" y="369"/>
                        <a:pt x="738" y="274"/>
                      </a:cubicBezTo>
                      <a:cubicBezTo>
                        <a:pt x="619" y="155"/>
                        <a:pt x="453" y="0"/>
                        <a:pt x="1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8893;p61">
                  <a:extLst>
                    <a:ext uri="{FF2B5EF4-FFF2-40B4-BE49-F238E27FC236}">
                      <a16:creationId xmlns:a16="http://schemas.microsoft.com/office/drawing/2014/main" id="{3234E3B6-75CE-33AC-19DD-FF516DFE4E91}"/>
                    </a:ext>
                  </a:extLst>
                </p:cNvPr>
                <p:cNvSpPr/>
                <p:nvPr/>
              </p:nvSpPr>
              <p:spPr>
                <a:xfrm>
                  <a:off x="3618450" y="3921192"/>
                  <a:ext cx="127834" cy="24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3" h="775" extrusionOk="0">
                      <a:moveTo>
                        <a:pt x="155" y="1"/>
                      </a:moveTo>
                      <a:cubicBezTo>
                        <a:pt x="72" y="1"/>
                        <a:pt x="0" y="84"/>
                        <a:pt x="0" y="167"/>
                      </a:cubicBezTo>
                      <a:cubicBezTo>
                        <a:pt x="0" y="263"/>
                        <a:pt x="72" y="334"/>
                        <a:pt x="155" y="334"/>
                      </a:cubicBezTo>
                      <a:cubicBezTo>
                        <a:pt x="322" y="334"/>
                        <a:pt x="381" y="406"/>
                        <a:pt x="500" y="513"/>
                      </a:cubicBezTo>
                      <a:cubicBezTo>
                        <a:pt x="619" y="632"/>
                        <a:pt x="786" y="775"/>
                        <a:pt x="1084" y="775"/>
                      </a:cubicBezTo>
                      <a:cubicBezTo>
                        <a:pt x="1381" y="775"/>
                        <a:pt x="1524" y="632"/>
                        <a:pt x="1667" y="513"/>
                      </a:cubicBezTo>
                      <a:cubicBezTo>
                        <a:pt x="1762" y="406"/>
                        <a:pt x="1846" y="334"/>
                        <a:pt x="2000" y="334"/>
                      </a:cubicBezTo>
                      <a:cubicBezTo>
                        <a:pt x="2167" y="334"/>
                        <a:pt x="2227" y="406"/>
                        <a:pt x="2346" y="513"/>
                      </a:cubicBezTo>
                      <a:cubicBezTo>
                        <a:pt x="2465" y="632"/>
                        <a:pt x="2631" y="775"/>
                        <a:pt x="2929" y="775"/>
                      </a:cubicBezTo>
                      <a:cubicBezTo>
                        <a:pt x="3227" y="775"/>
                        <a:pt x="3370" y="632"/>
                        <a:pt x="3501" y="513"/>
                      </a:cubicBezTo>
                      <a:cubicBezTo>
                        <a:pt x="3608" y="406"/>
                        <a:pt x="3679" y="334"/>
                        <a:pt x="3846" y="334"/>
                      </a:cubicBezTo>
                      <a:cubicBezTo>
                        <a:pt x="3941" y="334"/>
                        <a:pt x="4013" y="263"/>
                        <a:pt x="4013" y="167"/>
                      </a:cubicBezTo>
                      <a:cubicBezTo>
                        <a:pt x="4013" y="84"/>
                        <a:pt x="3941" y="1"/>
                        <a:pt x="3846" y="1"/>
                      </a:cubicBezTo>
                      <a:cubicBezTo>
                        <a:pt x="3548" y="1"/>
                        <a:pt x="3405" y="156"/>
                        <a:pt x="3263" y="275"/>
                      </a:cubicBezTo>
                      <a:cubicBezTo>
                        <a:pt x="3167" y="382"/>
                        <a:pt x="3084" y="453"/>
                        <a:pt x="2929" y="453"/>
                      </a:cubicBezTo>
                      <a:cubicBezTo>
                        <a:pt x="2762" y="453"/>
                        <a:pt x="2703" y="382"/>
                        <a:pt x="2584" y="275"/>
                      </a:cubicBezTo>
                      <a:cubicBezTo>
                        <a:pt x="2465" y="156"/>
                        <a:pt x="2298" y="1"/>
                        <a:pt x="2000" y="1"/>
                      </a:cubicBezTo>
                      <a:cubicBezTo>
                        <a:pt x="1703" y="1"/>
                        <a:pt x="1560" y="156"/>
                        <a:pt x="1417" y="275"/>
                      </a:cubicBezTo>
                      <a:cubicBezTo>
                        <a:pt x="1322" y="382"/>
                        <a:pt x="1238" y="453"/>
                        <a:pt x="1084" y="453"/>
                      </a:cubicBezTo>
                      <a:cubicBezTo>
                        <a:pt x="917" y="453"/>
                        <a:pt x="857" y="382"/>
                        <a:pt x="738" y="275"/>
                      </a:cubicBezTo>
                      <a:cubicBezTo>
                        <a:pt x="619" y="156"/>
                        <a:pt x="453" y="1"/>
                        <a:pt x="15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8894;p61">
                  <a:extLst>
                    <a:ext uri="{FF2B5EF4-FFF2-40B4-BE49-F238E27FC236}">
                      <a16:creationId xmlns:a16="http://schemas.microsoft.com/office/drawing/2014/main" id="{9D43FB3A-C1D2-8C1A-E8BD-F76EC9D7CB25}"/>
                    </a:ext>
                  </a:extLst>
                </p:cNvPr>
                <p:cNvSpPr/>
                <p:nvPr/>
              </p:nvSpPr>
              <p:spPr>
                <a:xfrm>
                  <a:off x="3617304" y="3962922"/>
                  <a:ext cx="98655" cy="24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7" h="775" extrusionOk="0">
                      <a:moveTo>
                        <a:pt x="167" y="0"/>
                      </a:moveTo>
                      <a:cubicBezTo>
                        <a:pt x="72" y="0"/>
                        <a:pt x="0" y="84"/>
                        <a:pt x="0" y="167"/>
                      </a:cubicBezTo>
                      <a:cubicBezTo>
                        <a:pt x="0" y="262"/>
                        <a:pt x="72" y="334"/>
                        <a:pt x="167" y="334"/>
                      </a:cubicBezTo>
                      <a:cubicBezTo>
                        <a:pt x="334" y="334"/>
                        <a:pt x="393" y="405"/>
                        <a:pt x="512" y="512"/>
                      </a:cubicBezTo>
                      <a:cubicBezTo>
                        <a:pt x="632" y="632"/>
                        <a:pt x="786" y="774"/>
                        <a:pt x="1084" y="774"/>
                      </a:cubicBezTo>
                      <a:cubicBezTo>
                        <a:pt x="1382" y="774"/>
                        <a:pt x="1536" y="632"/>
                        <a:pt x="1667" y="512"/>
                      </a:cubicBezTo>
                      <a:cubicBezTo>
                        <a:pt x="1775" y="405"/>
                        <a:pt x="1846" y="334"/>
                        <a:pt x="2013" y="334"/>
                      </a:cubicBezTo>
                      <a:cubicBezTo>
                        <a:pt x="2179" y="334"/>
                        <a:pt x="2239" y="405"/>
                        <a:pt x="2358" y="512"/>
                      </a:cubicBezTo>
                      <a:cubicBezTo>
                        <a:pt x="2477" y="632"/>
                        <a:pt x="2632" y="774"/>
                        <a:pt x="2929" y="774"/>
                      </a:cubicBezTo>
                      <a:cubicBezTo>
                        <a:pt x="3025" y="774"/>
                        <a:pt x="3096" y="703"/>
                        <a:pt x="3096" y="620"/>
                      </a:cubicBezTo>
                      <a:cubicBezTo>
                        <a:pt x="3096" y="524"/>
                        <a:pt x="3025" y="453"/>
                        <a:pt x="2929" y="453"/>
                      </a:cubicBezTo>
                      <a:cubicBezTo>
                        <a:pt x="2775" y="441"/>
                        <a:pt x="2691" y="381"/>
                        <a:pt x="2596" y="274"/>
                      </a:cubicBezTo>
                      <a:cubicBezTo>
                        <a:pt x="2477" y="155"/>
                        <a:pt x="2310" y="0"/>
                        <a:pt x="2013" y="0"/>
                      </a:cubicBezTo>
                      <a:cubicBezTo>
                        <a:pt x="1715" y="0"/>
                        <a:pt x="1560" y="155"/>
                        <a:pt x="1429" y="274"/>
                      </a:cubicBezTo>
                      <a:cubicBezTo>
                        <a:pt x="1322" y="381"/>
                        <a:pt x="1251" y="453"/>
                        <a:pt x="1084" y="453"/>
                      </a:cubicBezTo>
                      <a:cubicBezTo>
                        <a:pt x="929" y="453"/>
                        <a:pt x="870" y="381"/>
                        <a:pt x="751" y="274"/>
                      </a:cubicBezTo>
                      <a:cubicBezTo>
                        <a:pt x="632" y="155"/>
                        <a:pt x="465" y="0"/>
                        <a:pt x="16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" name="Google Shape;336;p31">
            <a:extLst>
              <a:ext uri="{FF2B5EF4-FFF2-40B4-BE49-F238E27FC236}">
                <a16:creationId xmlns:a16="http://schemas.microsoft.com/office/drawing/2014/main" id="{E1B98398-1C7E-2701-F86E-186A68B8BC09}"/>
              </a:ext>
            </a:extLst>
          </p:cNvPr>
          <p:cNvSpPr/>
          <p:nvPr/>
        </p:nvSpPr>
        <p:spPr>
          <a:xfrm>
            <a:off x="373464" y="362838"/>
            <a:ext cx="1243987" cy="1227165"/>
          </a:xfrm>
          <a:custGeom>
            <a:avLst/>
            <a:gdLst/>
            <a:ahLst/>
            <a:cxnLst/>
            <a:rect l="l" t="t" r="r" b="b"/>
            <a:pathLst>
              <a:path w="11197" h="12052" extrusionOk="0">
                <a:moveTo>
                  <a:pt x="1993" y="340"/>
                </a:moveTo>
                <a:cubicBezTo>
                  <a:pt x="397" y="1284"/>
                  <a:pt x="-388" y="5610"/>
                  <a:pt x="188" y="7561"/>
                </a:cubicBezTo>
                <a:cubicBezTo>
                  <a:pt x="764" y="9512"/>
                  <a:pt x="3674" y="11929"/>
                  <a:pt x="5447" y="12047"/>
                </a:cubicBezTo>
                <a:cubicBezTo>
                  <a:pt x="7220" y="12165"/>
                  <a:pt x="10106" y="9961"/>
                  <a:pt x="10825" y="8270"/>
                </a:cubicBezTo>
                <a:cubicBezTo>
                  <a:pt x="11544" y="6579"/>
                  <a:pt x="11235" y="3221"/>
                  <a:pt x="9763" y="1899"/>
                </a:cubicBezTo>
                <a:cubicBezTo>
                  <a:pt x="8291" y="577"/>
                  <a:pt x="3589" y="-604"/>
                  <a:pt x="1993" y="3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" name="Google Shape;338;p31">
            <a:extLst>
              <a:ext uri="{FF2B5EF4-FFF2-40B4-BE49-F238E27FC236}">
                <a16:creationId xmlns:a16="http://schemas.microsoft.com/office/drawing/2014/main" id="{7136B176-1EA2-242A-D8BE-DCF17CD22178}"/>
              </a:ext>
            </a:extLst>
          </p:cNvPr>
          <p:cNvSpPr txBox="1">
            <a:spLocks/>
          </p:cNvSpPr>
          <p:nvPr/>
        </p:nvSpPr>
        <p:spPr>
          <a:xfrm>
            <a:off x="454182" y="499730"/>
            <a:ext cx="2326538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en" sz="3600" dirty="0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91F1884-DDCA-70BD-21E0-ABB0A780BF1F}"/>
              </a:ext>
            </a:extLst>
          </p:cNvPr>
          <p:cNvGrpSpPr/>
          <p:nvPr/>
        </p:nvGrpSpPr>
        <p:grpSpPr>
          <a:xfrm>
            <a:off x="1423053" y="3835507"/>
            <a:ext cx="3788505" cy="1135882"/>
            <a:chOff x="3959702" y="1095804"/>
            <a:chExt cx="3788505" cy="1135882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DD5AAC35-1630-10ED-CA4E-87F77139DE24}"/>
                </a:ext>
              </a:extLst>
            </p:cNvPr>
            <p:cNvGrpSpPr/>
            <p:nvPr/>
          </p:nvGrpSpPr>
          <p:grpSpPr>
            <a:xfrm>
              <a:off x="3959702" y="1105973"/>
              <a:ext cx="3724788" cy="1125713"/>
              <a:chOff x="1214652" y="2192943"/>
              <a:chExt cx="3724788" cy="1125713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4EDFD28-C246-25E6-509C-CCCB773CAC3A}"/>
                  </a:ext>
                </a:extLst>
              </p:cNvPr>
              <p:cNvSpPr/>
              <p:nvPr/>
            </p:nvSpPr>
            <p:spPr>
              <a:xfrm>
                <a:off x="1214652" y="2479249"/>
                <a:ext cx="1371600" cy="464024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產品</a:t>
                </a:r>
                <a:r>
                  <a:rPr lang="en-US" altLang="zh-TW" dirty="0"/>
                  <a:t>(</a:t>
                </a:r>
                <a:r>
                  <a:rPr lang="zh-TW" altLang="en-US" dirty="0"/>
                  <a:t>項鍊</a:t>
                </a:r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BA3783F9-8A75-CED9-8022-3012B25B98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88399" y="2733201"/>
                <a:ext cx="528857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線單箭頭接點 54">
                <a:extLst>
                  <a:ext uri="{FF2B5EF4-FFF2-40B4-BE49-F238E27FC236}">
                    <a16:creationId xmlns:a16="http://schemas.microsoft.com/office/drawing/2014/main" id="{FDBBC292-B4A4-437E-C6EA-DE1E463E93E7}"/>
                  </a:ext>
                </a:extLst>
              </p:cNvPr>
              <p:cNvCxnSpPr/>
              <p:nvPr/>
            </p:nvCxnSpPr>
            <p:spPr>
              <a:xfrm>
                <a:off x="3117256" y="2386648"/>
                <a:ext cx="5400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線單箭頭接點 55">
                <a:extLst>
                  <a:ext uri="{FF2B5EF4-FFF2-40B4-BE49-F238E27FC236}">
                    <a16:creationId xmlns:a16="http://schemas.microsoft.com/office/drawing/2014/main" id="{ADD947BD-8561-3F0D-C5B8-D14DCE8FD120}"/>
                  </a:ext>
                </a:extLst>
              </p:cNvPr>
              <p:cNvCxnSpPr/>
              <p:nvPr/>
            </p:nvCxnSpPr>
            <p:spPr>
              <a:xfrm>
                <a:off x="3117256" y="3105469"/>
                <a:ext cx="5400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7BFC0186-E904-BA92-5A0B-99E56702CF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3606" y="2385901"/>
                <a:ext cx="0" cy="720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2AFD833F-AA24-3966-ECE6-D229585E6876}"/>
                  </a:ext>
                </a:extLst>
              </p:cNvPr>
              <p:cNvSpPr txBox="1"/>
              <p:nvPr/>
            </p:nvSpPr>
            <p:spPr>
              <a:xfrm>
                <a:off x="3749576" y="2192943"/>
                <a:ext cx="11898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/>
                  <a:t>購物車</a:t>
                </a:r>
              </a:p>
            </p:txBody>
          </p:sp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292985C7-3745-43C7-D74E-F93AE6B6332C}"/>
                  </a:ext>
                </a:extLst>
              </p:cNvPr>
              <p:cNvSpPr txBox="1"/>
              <p:nvPr/>
            </p:nvSpPr>
            <p:spPr>
              <a:xfrm>
                <a:off x="3749576" y="2918546"/>
                <a:ext cx="10538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/>
                  <a:t>放大鏡</a:t>
                </a:r>
              </a:p>
            </p:txBody>
          </p:sp>
        </p:grpSp>
        <p:grpSp>
          <p:nvGrpSpPr>
            <p:cNvPr id="28" name="Google Shape;10602;p63">
              <a:extLst>
                <a:ext uri="{FF2B5EF4-FFF2-40B4-BE49-F238E27FC236}">
                  <a16:creationId xmlns:a16="http://schemas.microsoft.com/office/drawing/2014/main" id="{9018C256-BA78-1A84-4259-77C8F03EDCEB}"/>
                </a:ext>
              </a:extLst>
            </p:cNvPr>
            <p:cNvGrpSpPr/>
            <p:nvPr/>
          </p:nvGrpSpPr>
          <p:grpSpPr>
            <a:xfrm>
              <a:off x="7386479" y="1883718"/>
              <a:ext cx="324023" cy="312745"/>
              <a:chOff x="3130608" y="1984886"/>
              <a:chExt cx="324023" cy="312745"/>
            </a:xfrm>
            <a:solidFill>
              <a:schemeClr val="tx1">
                <a:lumMod val="75000"/>
              </a:schemeClr>
            </a:solidFill>
          </p:grpSpPr>
          <p:sp>
            <p:nvSpPr>
              <p:cNvPr id="33" name="Google Shape;10603;p63">
                <a:extLst>
                  <a:ext uri="{FF2B5EF4-FFF2-40B4-BE49-F238E27FC236}">
                    <a16:creationId xmlns:a16="http://schemas.microsoft.com/office/drawing/2014/main" id="{EA3D4080-DE93-8DCC-1DD4-A65EB06A266B}"/>
                  </a:ext>
                </a:extLst>
              </p:cNvPr>
              <p:cNvSpPr/>
              <p:nvPr/>
            </p:nvSpPr>
            <p:spPr>
              <a:xfrm>
                <a:off x="3130608" y="1984886"/>
                <a:ext cx="324023" cy="312745"/>
              </a:xfrm>
              <a:custGeom>
                <a:avLst/>
                <a:gdLst/>
                <a:ahLst/>
                <a:cxnLst/>
                <a:rect l="l" t="t" r="r" b="b"/>
                <a:pathLst>
                  <a:path w="10228" h="9872" extrusionOk="0">
                    <a:moveTo>
                      <a:pt x="3918" y="5704"/>
                    </a:moveTo>
                    <a:cubicBezTo>
                      <a:pt x="3941" y="5752"/>
                      <a:pt x="3989" y="5811"/>
                      <a:pt x="4049" y="5847"/>
                    </a:cubicBezTo>
                    <a:cubicBezTo>
                      <a:pt x="4096" y="5895"/>
                      <a:pt x="4156" y="5942"/>
                      <a:pt x="4203" y="5990"/>
                    </a:cubicBezTo>
                    <a:lnTo>
                      <a:pt x="3430" y="6764"/>
                    </a:lnTo>
                    <a:lnTo>
                      <a:pt x="3144" y="6478"/>
                    </a:lnTo>
                    <a:lnTo>
                      <a:pt x="3918" y="5704"/>
                    </a:lnTo>
                    <a:close/>
                    <a:moveTo>
                      <a:pt x="6466" y="1"/>
                    </a:moveTo>
                    <a:cubicBezTo>
                      <a:pt x="5537" y="1"/>
                      <a:pt x="4692" y="358"/>
                      <a:pt x="4037" y="1001"/>
                    </a:cubicBezTo>
                    <a:cubicBezTo>
                      <a:pt x="3394" y="1644"/>
                      <a:pt x="3037" y="2501"/>
                      <a:pt x="3037" y="3430"/>
                    </a:cubicBezTo>
                    <a:cubicBezTo>
                      <a:pt x="3037" y="4156"/>
                      <a:pt x="3263" y="4859"/>
                      <a:pt x="3691" y="5430"/>
                    </a:cubicBezTo>
                    <a:lnTo>
                      <a:pt x="2894" y="6240"/>
                    </a:lnTo>
                    <a:lnTo>
                      <a:pt x="2846" y="6192"/>
                    </a:lnTo>
                    <a:cubicBezTo>
                      <a:pt x="2816" y="6162"/>
                      <a:pt x="2772" y="6148"/>
                      <a:pt x="2727" y="6148"/>
                    </a:cubicBezTo>
                    <a:cubicBezTo>
                      <a:pt x="2682" y="6148"/>
                      <a:pt x="2638" y="6162"/>
                      <a:pt x="2608" y="6192"/>
                    </a:cubicBezTo>
                    <a:lnTo>
                      <a:pt x="1501" y="7288"/>
                    </a:lnTo>
                    <a:cubicBezTo>
                      <a:pt x="1441" y="7347"/>
                      <a:pt x="1441" y="7466"/>
                      <a:pt x="1501" y="7538"/>
                    </a:cubicBezTo>
                    <a:cubicBezTo>
                      <a:pt x="1530" y="7561"/>
                      <a:pt x="1575" y="7573"/>
                      <a:pt x="1620" y="7573"/>
                    </a:cubicBezTo>
                    <a:cubicBezTo>
                      <a:pt x="1664" y="7573"/>
                      <a:pt x="1709" y="7561"/>
                      <a:pt x="1739" y="7538"/>
                    </a:cubicBezTo>
                    <a:lnTo>
                      <a:pt x="2727" y="6549"/>
                    </a:lnTo>
                    <a:lnTo>
                      <a:pt x="2775" y="6597"/>
                    </a:lnTo>
                    <a:lnTo>
                      <a:pt x="3287" y="7121"/>
                    </a:lnTo>
                    <a:lnTo>
                      <a:pt x="3334" y="7157"/>
                    </a:lnTo>
                    <a:lnTo>
                      <a:pt x="1048" y="9455"/>
                    </a:lnTo>
                    <a:lnTo>
                      <a:pt x="417" y="8824"/>
                    </a:lnTo>
                    <a:lnTo>
                      <a:pt x="1251" y="7990"/>
                    </a:lnTo>
                    <a:cubicBezTo>
                      <a:pt x="1310" y="7931"/>
                      <a:pt x="1310" y="7811"/>
                      <a:pt x="1251" y="7752"/>
                    </a:cubicBezTo>
                    <a:cubicBezTo>
                      <a:pt x="1221" y="7722"/>
                      <a:pt x="1176" y="7707"/>
                      <a:pt x="1132" y="7707"/>
                    </a:cubicBezTo>
                    <a:cubicBezTo>
                      <a:pt x="1087" y="7707"/>
                      <a:pt x="1042" y="7722"/>
                      <a:pt x="1013" y="7752"/>
                    </a:cubicBezTo>
                    <a:lnTo>
                      <a:pt x="48" y="8716"/>
                    </a:lnTo>
                    <a:cubicBezTo>
                      <a:pt x="12" y="8752"/>
                      <a:pt x="1" y="8800"/>
                      <a:pt x="1" y="8835"/>
                    </a:cubicBezTo>
                    <a:cubicBezTo>
                      <a:pt x="1" y="8883"/>
                      <a:pt x="12" y="8931"/>
                      <a:pt x="48" y="8954"/>
                    </a:cubicBezTo>
                    <a:lnTo>
                      <a:pt x="905" y="9824"/>
                    </a:lnTo>
                    <a:cubicBezTo>
                      <a:pt x="941" y="9847"/>
                      <a:pt x="989" y="9871"/>
                      <a:pt x="1024" y="9871"/>
                    </a:cubicBezTo>
                    <a:cubicBezTo>
                      <a:pt x="1072" y="9871"/>
                      <a:pt x="1120" y="9847"/>
                      <a:pt x="1144" y="9824"/>
                    </a:cubicBezTo>
                    <a:lnTo>
                      <a:pt x="3691" y="7276"/>
                    </a:lnTo>
                    <a:cubicBezTo>
                      <a:pt x="3727" y="7252"/>
                      <a:pt x="3739" y="7204"/>
                      <a:pt x="3739" y="7157"/>
                    </a:cubicBezTo>
                    <a:cubicBezTo>
                      <a:pt x="3739" y="7109"/>
                      <a:pt x="3715" y="7073"/>
                      <a:pt x="3691" y="7038"/>
                    </a:cubicBezTo>
                    <a:lnTo>
                      <a:pt x="3644" y="6990"/>
                    </a:lnTo>
                    <a:lnTo>
                      <a:pt x="4453" y="6192"/>
                    </a:lnTo>
                    <a:cubicBezTo>
                      <a:pt x="4942" y="6549"/>
                      <a:pt x="5537" y="6776"/>
                      <a:pt x="6144" y="6835"/>
                    </a:cubicBezTo>
                    <a:lnTo>
                      <a:pt x="6168" y="6835"/>
                    </a:lnTo>
                    <a:cubicBezTo>
                      <a:pt x="6251" y="6835"/>
                      <a:pt x="6323" y="6776"/>
                      <a:pt x="6323" y="6680"/>
                    </a:cubicBezTo>
                    <a:cubicBezTo>
                      <a:pt x="6347" y="6597"/>
                      <a:pt x="6263" y="6502"/>
                      <a:pt x="6180" y="6502"/>
                    </a:cubicBezTo>
                    <a:cubicBezTo>
                      <a:pt x="5465" y="6442"/>
                      <a:pt x="4799" y="6121"/>
                      <a:pt x="4287" y="5609"/>
                    </a:cubicBezTo>
                    <a:cubicBezTo>
                      <a:pt x="4192" y="5525"/>
                      <a:pt x="4120" y="5430"/>
                      <a:pt x="4049" y="5347"/>
                    </a:cubicBezTo>
                    <a:cubicBezTo>
                      <a:pt x="3620" y="4787"/>
                      <a:pt x="3382" y="4132"/>
                      <a:pt x="3382" y="3418"/>
                    </a:cubicBezTo>
                    <a:cubicBezTo>
                      <a:pt x="3382" y="2608"/>
                      <a:pt x="3703" y="1835"/>
                      <a:pt x="4287" y="1239"/>
                    </a:cubicBezTo>
                    <a:cubicBezTo>
                      <a:pt x="4870" y="656"/>
                      <a:pt x="5644" y="322"/>
                      <a:pt x="6478" y="322"/>
                    </a:cubicBezTo>
                    <a:cubicBezTo>
                      <a:pt x="7299" y="322"/>
                      <a:pt x="8073" y="656"/>
                      <a:pt x="8668" y="1239"/>
                    </a:cubicBezTo>
                    <a:cubicBezTo>
                      <a:pt x="9871" y="2442"/>
                      <a:pt x="9871" y="4394"/>
                      <a:pt x="8668" y="5597"/>
                    </a:cubicBezTo>
                    <a:cubicBezTo>
                      <a:pt x="8156" y="6097"/>
                      <a:pt x="7537" y="6395"/>
                      <a:pt x="6835" y="6478"/>
                    </a:cubicBezTo>
                    <a:cubicBezTo>
                      <a:pt x="6739" y="6490"/>
                      <a:pt x="6668" y="6561"/>
                      <a:pt x="6680" y="6668"/>
                    </a:cubicBezTo>
                    <a:cubicBezTo>
                      <a:pt x="6702" y="6757"/>
                      <a:pt x="6765" y="6825"/>
                      <a:pt x="6859" y="6825"/>
                    </a:cubicBezTo>
                    <a:cubicBezTo>
                      <a:pt x="6867" y="6825"/>
                      <a:pt x="6874" y="6824"/>
                      <a:pt x="6882" y="6823"/>
                    </a:cubicBezTo>
                    <a:cubicBezTo>
                      <a:pt x="7656" y="6728"/>
                      <a:pt x="8371" y="6383"/>
                      <a:pt x="8918" y="5835"/>
                    </a:cubicBezTo>
                    <a:cubicBezTo>
                      <a:pt x="10228" y="4513"/>
                      <a:pt x="10228" y="2335"/>
                      <a:pt x="8883" y="1001"/>
                    </a:cubicBezTo>
                    <a:cubicBezTo>
                      <a:pt x="8252" y="358"/>
                      <a:pt x="7382" y="1"/>
                      <a:pt x="64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0604;p63">
                <a:extLst>
                  <a:ext uri="{FF2B5EF4-FFF2-40B4-BE49-F238E27FC236}">
                    <a16:creationId xmlns:a16="http://schemas.microsoft.com/office/drawing/2014/main" id="{085D7634-6EF8-747A-2D41-143CCBD05CB9}"/>
                  </a:ext>
                </a:extLst>
              </p:cNvPr>
              <p:cNvSpPr/>
              <p:nvPr/>
            </p:nvSpPr>
            <p:spPr>
              <a:xfrm>
                <a:off x="3243008" y="2008678"/>
                <a:ext cx="185613" cy="169741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5358" extrusionOk="0">
                    <a:moveTo>
                      <a:pt x="2918" y="333"/>
                    </a:moveTo>
                    <a:cubicBezTo>
                      <a:pt x="3513" y="333"/>
                      <a:pt x="4108" y="560"/>
                      <a:pt x="4561" y="1024"/>
                    </a:cubicBezTo>
                    <a:cubicBezTo>
                      <a:pt x="5489" y="1929"/>
                      <a:pt x="5489" y="3417"/>
                      <a:pt x="4561" y="4322"/>
                    </a:cubicBezTo>
                    <a:cubicBezTo>
                      <a:pt x="4108" y="4780"/>
                      <a:pt x="3510" y="5010"/>
                      <a:pt x="2912" y="5010"/>
                    </a:cubicBezTo>
                    <a:cubicBezTo>
                      <a:pt x="2313" y="5010"/>
                      <a:pt x="1715" y="4780"/>
                      <a:pt x="1263" y="4322"/>
                    </a:cubicBezTo>
                    <a:cubicBezTo>
                      <a:pt x="346" y="3417"/>
                      <a:pt x="346" y="1929"/>
                      <a:pt x="1263" y="1024"/>
                    </a:cubicBezTo>
                    <a:cubicBezTo>
                      <a:pt x="1727" y="560"/>
                      <a:pt x="2322" y="333"/>
                      <a:pt x="2918" y="333"/>
                    </a:cubicBezTo>
                    <a:close/>
                    <a:moveTo>
                      <a:pt x="2930" y="0"/>
                    </a:moveTo>
                    <a:cubicBezTo>
                      <a:pt x="2245" y="0"/>
                      <a:pt x="1560" y="262"/>
                      <a:pt x="1036" y="786"/>
                    </a:cubicBezTo>
                    <a:cubicBezTo>
                      <a:pt x="1" y="1822"/>
                      <a:pt x="1" y="3524"/>
                      <a:pt x="1036" y="4560"/>
                    </a:cubicBezTo>
                    <a:cubicBezTo>
                      <a:pt x="1560" y="5084"/>
                      <a:pt x="2239" y="5358"/>
                      <a:pt x="2930" y="5358"/>
                    </a:cubicBezTo>
                    <a:cubicBezTo>
                      <a:pt x="3608" y="5358"/>
                      <a:pt x="4299" y="5084"/>
                      <a:pt x="4823" y="4560"/>
                    </a:cubicBezTo>
                    <a:cubicBezTo>
                      <a:pt x="5858" y="3524"/>
                      <a:pt x="5858" y="1822"/>
                      <a:pt x="4823" y="786"/>
                    </a:cubicBezTo>
                    <a:cubicBezTo>
                      <a:pt x="4299" y="262"/>
                      <a:pt x="3614" y="0"/>
                      <a:pt x="29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" name="Google Shape;9580;p62">
              <a:extLst>
                <a:ext uri="{FF2B5EF4-FFF2-40B4-BE49-F238E27FC236}">
                  <a16:creationId xmlns:a16="http://schemas.microsoft.com/office/drawing/2014/main" id="{CFC62624-6F72-048D-FE74-9ABF5F905B51}"/>
                </a:ext>
              </a:extLst>
            </p:cNvPr>
            <p:cNvSpPr/>
            <p:nvPr/>
          </p:nvSpPr>
          <p:spPr>
            <a:xfrm>
              <a:off x="7348772" y="1095804"/>
              <a:ext cx="399435" cy="365698"/>
            </a:xfrm>
            <a:custGeom>
              <a:avLst/>
              <a:gdLst/>
              <a:ahLst/>
              <a:cxnLst/>
              <a:rect l="l" t="t" r="r" b="b"/>
              <a:pathLst>
                <a:path w="12550" h="11490" extrusionOk="0">
                  <a:moveTo>
                    <a:pt x="4323" y="2143"/>
                  </a:moveTo>
                  <a:lnTo>
                    <a:pt x="4323" y="3215"/>
                  </a:lnTo>
                  <a:lnTo>
                    <a:pt x="3585" y="3215"/>
                  </a:lnTo>
                  <a:lnTo>
                    <a:pt x="3216" y="2143"/>
                  </a:lnTo>
                  <a:close/>
                  <a:moveTo>
                    <a:pt x="5787" y="2143"/>
                  </a:moveTo>
                  <a:lnTo>
                    <a:pt x="5787" y="3215"/>
                  </a:lnTo>
                  <a:lnTo>
                    <a:pt x="4692" y="3215"/>
                  </a:lnTo>
                  <a:lnTo>
                    <a:pt x="4692" y="2143"/>
                  </a:lnTo>
                  <a:close/>
                  <a:moveTo>
                    <a:pt x="7252" y="2143"/>
                  </a:moveTo>
                  <a:lnTo>
                    <a:pt x="7252" y="3215"/>
                  </a:lnTo>
                  <a:lnTo>
                    <a:pt x="6144" y="3215"/>
                  </a:lnTo>
                  <a:lnTo>
                    <a:pt x="6144" y="2143"/>
                  </a:lnTo>
                  <a:close/>
                  <a:moveTo>
                    <a:pt x="8704" y="2143"/>
                  </a:moveTo>
                  <a:lnTo>
                    <a:pt x="8704" y="3215"/>
                  </a:lnTo>
                  <a:lnTo>
                    <a:pt x="7609" y="3215"/>
                  </a:lnTo>
                  <a:lnTo>
                    <a:pt x="7609" y="2143"/>
                  </a:lnTo>
                  <a:close/>
                  <a:moveTo>
                    <a:pt x="10169" y="2143"/>
                  </a:moveTo>
                  <a:lnTo>
                    <a:pt x="10169" y="3215"/>
                  </a:lnTo>
                  <a:lnTo>
                    <a:pt x="9061" y="3215"/>
                  </a:lnTo>
                  <a:lnTo>
                    <a:pt x="9061" y="2143"/>
                  </a:lnTo>
                  <a:close/>
                  <a:moveTo>
                    <a:pt x="11050" y="2143"/>
                  </a:moveTo>
                  <a:lnTo>
                    <a:pt x="10788" y="3215"/>
                  </a:lnTo>
                  <a:lnTo>
                    <a:pt x="10538" y="3215"/>
                  </a:lnTo>
                  <a:lnTo>
                    <a:pt x="10538" y="2143"/>
                  </a:lnTo>
                  <a:close/>
                  <a:moveTo>
                    <a:pt x="10716" y="3572"/>
                  </a:moveTo>
                  <a:lnTo>
                    <a:pt x="10538" y="4334"/>
                  </a:lnTo>
                  <a:lnTo>
                    <a:pt x="10538" y="3572"/>
                  </a:lnTo>
                  <a:close/>
                  <a:moveTo>
                    <a:pt x="4323" y="3572"/>
                  </a:moveTo>
                  <a:lnTo>
                    <a:pt x="4323" y="4680"/>
                  </a:lnTo>
                  <a:lnTo>
                    <a:pt x="4108" y="4680"/>
                  </a:lnTo>
                  <a:lnTo>
                    <a:pt x="3727" y="3572"/>
                  </a:lnTo>
                  <a:close/>
                  <a:moveTo>
                    <a:pt x="5787" y="3572"/>
                  </a:moveTo>
                  <a:lnTo>
                    <a:pt x="5787" y="4680"/>
                  </a:lnTo>
                  <a:lnTo>
                    <a:pt x="4692" y="4680"/>
                  </a:lnTo>
                  <a:lnTo>
                    <a:pt x="4692" y="3572"/>
                  </a:lnTo>
                  <a:close/>
                  <a:moveTo>
                    <a:pt x="7252" y="3572"/>
                  </a:moveTo>
                  <a:lnTo>
                    <a:pt x="7252" y="4680"/>
                  </a:lnTo>
                  <a:lnTo>
                    <a:pt x="6144" y="4680"/>
                  </a:lnTo>
                  <a:lnTo>
                    <a:pt x="6144" y="3572"/>
                  </a:lnTo>
                  <a:close/>
                  <a:moveTo>
                    <a:pt x="8704" y="3572"/>
                  </a:moveTo>
                  <a:lnTo>
                    <a:pt x="8704" y="4680"/>
                  </a:lnTo>
                  <a:lnTo>
                    <a:pt x="7609" y="4680"/>
                  </a:lnTo>
                  <a:lnTo>
                    <a:pt x="7609" y="3572"/>
                  </a:lnTo>
                  <a:close/>
                  <a:moveTo>
                    <a:pt x="10169" y="3572"/>
                  </a:moveTo>
                  <a:lnTo>
                    <a:pt x="10169" y="4680"/>
                  </a:lnTo>
                  <a:lnTo>
                    <a:pt x="9061" y="4680"/>
                  </a:lnTo>
                  <a:lnTo>
                    <a:pt x="9061" y="3572"/>
                  </a:lnTo>
                  <a:close/>
                  <a:moveTo>
                    <a:pt x="4335" y="5037"/>
                  </a:moveTo>
                  <a:lnTo>
                    <a:pt x="4335" y="5275"/>
                  </a:lnTo>
                  <a:lnTo>
                    <a:pt x="4239" y="5037"/>
                  </a:lnTo>
                  <a:close/>
                  <a:moveTo>
                    <a:pt x="5787" y="5037"/>
                  </a:moveTo>
                  <a:lnTo>
                    <a:pt x="5787" y="5894"/>
                  </a:lnTo>
                  <a:cubicBezTo>
                    <a:pt x="5706" y="5890"/>
                    <a:pt x="5631" y="5889"/>
                    <a:pt x="5561" y="5889"/>
                  </a:cubicBezTo>
                  <a:cubicBezTo>
                    <a:pt x="5443" y="5889"/>
                    <a:pt x="5341" y="5892"/>
                    <a:pt x="5248" y="5892"/>
                  </a:cubicBezTo>
                  <a:cubicBezTo>
                    <a:pt x="5036" y="5892"/>
                    <a:pt x="4874" y="5875"/>
                    <a:pt x="4692" y="5763"/>
                  </a:cubicBezTo>
                  <a:lnTo>
                    <a:pt x="4692" y="5037"/>
                  </a:lnTo>
                  <a:close/>
                  <a:moveTo>
                    <a:pt x="7252" y="5037"/>
                  </a:moveTo>
                  <a:lnTo>
                    <a:pt x="7252" y="5894"/>
                  </a:lnTo>
                  <a:lnTo>
                    <a:pt x="6144" y="5894"/>
                  </a:lnTo>
                  <a:lnTo>
                    <a:pt x="6144" y="5037"/>
                  </a:lnTo>
                  <a:close/>
                  <a:moveTo>
                    <a:pt x="8704" y="5037"/>
                  </a:moveTo>
                  <a:lnTo>
                    <a:pt x="8704" y="5894"/>
                  </a:lnTo>
                  <a:lnTo>
                    <a:pt x="7609" y="5894"/>
                  </a:lnTo>
                  <a:lnTo>
                    <a:pt x="7609" y="5037"/>
                  </a:lnTo>
                  <a:close/>
                  <a:moveTo>
                    <a:pt x="10169" y="5037"/>
                  </a:moveTo>
                  <a:lnTo>
                    <a:pt x="10169" y="5894"/>
                  </a:lnTo>
                  <a:lnTo>
                    <a:pt x="9061" y="5894"/>
                  </a:lnTo>
                  <a:lnTo>
                    <a:pt x="9061" y="5037"/>
                  </a:lnTo>
                  <a:close/>
                  <a:moveTo>
                    <a:pt x="4882" y="9240"/>
                  </a:moveTo>
                  <a:cubicBezTo>
                    <a:pt x="5406" y="9240"/>
                    <a:pt x="5823" y="9680"/>
                    <a:pt x="5823" y="10180"/>
                  </a:cubicBezTo>
                  <a:cubicBezTo>
                    <a:pt x="5823" y="10704"/>
                    <a:pt x="5406" y="11121"/>
                    <a:pt x="4882" y="11121"/>
                  </a:cubicBezTo>
                  <a:cubicBezTo>
                    <a:pt x="4359" y="11121"/>
                    <a:pt x="3942" y="10704"/>
                    <a:pt x="3942" y="10180"/>
                  </a:cubicBezTo>
                  <a:cubicBezTo>
                    <a:pt x="3942" y="9656"/>
                    <a:pt x="4359" y="9240"/>
                    <a:pt x="4882" y="9240"/>
                  </a:cubicBezTo>
                  <a:close/>
                  <a:moveTo>
                    <a:pt x="9300" y="9240"/>
                  </a:moveTo>
                  <a:cubicBezTo>
                    <a:pt x="9823" y="9263"/>
                    <a:pt x="10240" y="9680"/>
                    <a:pt x="10240" y="10180"/>
                  </a:cubicBezTo>
                  <a:cubicBezTo>
                    <a:pt x="10240" y="10704"/>
                    <a:pt x="9823" y="11121"/>
                    <a:pt x="9300" y="11121"/>
                  </a:cubicBezTo>
                  <a:cubicBezTo>
                    <a:pt x="8788" y="11121"/>
                    <a:pt x="8371" y="10704"/>
                    <a:pt x="8371" y="10180"/>
                  </a:cubicBezTo>
                  <a:cubicBezTo>
                    <a:pt x="8371" y="9656"/>
                    <a:pt x="8788" y="9240"/>
                    <a:pt x="9300" y="9240"/>
                  </a:cubicBezTo>
                  <a:close/>
                  <a:moveTo>
                    <a:pt x="668" y="0"/>
                  </a:moveTo>
                  <a:cubicBezTo>
                    <a:pt x="298" y="0"/>
                    <a:pt x="1" y="298"/>
                    <a:pt x="1" y="667"/>
                  </a:cubicBezTo>
                  <a:cubicBezTo>
                    <a:pt x="1" y="1048"/>
                    <a:pt x="298" y="1346"/>
                    <a:pt x="668" y="1346"/>
                  </a:cubicBezTo>
                  <a:lnTo>
                    <a:pt x="1489" y="1346"/>
                  </a:lnTo>
                  <a:lnTo>
                    <a:pt x="2513" y="4227"/>
                  </a:lnTo>
                  <a:cubicBezTo>
                    <a:pt x="2540" y="4299"/>
                    <a:pt x="2608" y="4351"/>
                    <a:pt x="2681" y="4351"/>
                  </a:cubicBezTo>
                  <a:cubicBezTo>
                    <a:pt x="2704" y="4351"/>
                    <a:pt x="2728" y="4346"/>
                    <a:pt x="2751" y="4334"/>
                  </a:cubicBezTo>
                  <a:cubicBezTo>
                    <a:pt x="2846" y="4299"/>
                    <a:pt x="2906" y="4203"/>
                    <a:pt x="2858" y="4096"/>
                  </a:cubicBezTo>
                  <a:cubicBezTo>
                    <a:pt x="1858" y="1262"/>
                    <a:pt x="1822" y="1143"/>
                    <a:pt x="1822" y="1143"/>
                  </a:cubicBezTo>
                  <a:cubicBezTo>
                    <a:pt x="1775" y="1048"/>
                    <a:pt x="1668" y="965"/>
                    <a:pt x="1549" y="965"/>
                  </a:cubicBezTo>
                  <a:lnTo>
                    <a:pt x="668" y="965"/>
                  </a:lnTo>
                  <a:cubicBezTo>
                    <a:pt x="513" y="965"/>
                    <a:pt x="370" y="834"/>
                    <a:pt x="370" y="667"/>
                  </a:cubicBezTo>
                  <a:cubicBezTo>
                    <a:pt x="370" y="500"/>
                    <a:pt x="513" y="369"/>
                    <a:pt x="668" y="369"/>
                  </a:cubicBezTo>
                  <a:lnTo>
                    <a:pt x="1549" y="369"/>
                  </a:lnTo>
                  <a:cubicBezTo>
                    <a:pt x="1906" y="369"/>
                    <a:pt x="2215" y="584"/>
                    <a:pt x="2370" y="905"/>
                  </a:cubicBezTo>
                  <a:cubicBezTo>
                    <a:pt x="2596" y="1524"/>
                    <a:pt x="3811" y="5001"/>
                    <a:pt x="4001" y="5525"/>
                  </a:cubicBezTo>
                  <a:cubicBezTo>
                    <a:pt x="4144" y="5894"/>
                    <a:pt x="4573" y="6251"/>
                    <a:pt x="5109" y="6251"/>
                  </a:cubicBezTo>
                  <a:lnTo>
                    <a:pt x="11717" y="6251"/>
                  </a:lnTo>
                  <a:cubicBezTo>
                    <a:pt x="11883" y="6251"/>
                    <a:pt x="12014" y="6382"/>
                    <a:pt x="12014" y="6549"/>
                  </a:cubicBezTo>
                  <a:cubicBezTo>
                    <a:pt x="12014" y="6715"/>
                    <a:pt x="11883" y="6846"/>
                    <a:pt x="11717" y="6846"/>
                  </a:cubicBezTo>
                  <a:lnTo>
                    <a:pt x="5109" y="6846"/>
                  </a:lnTo>
                  <a:cubicBezTo>
                    <a:pt x="4394" y="6846"/>
                    <a:pt x="3739" y="6418"/>
                    <a:pt x="3466" y="5763"/>
                  </a:cubicBezTo>
                  <a:lnTo>
                    <a:pt x="3096" y="4715"/>
                  </a:lnTo>
                  <a:cubicBezTo>
                    <a:pt x="3078" y="4652"/>
                    <a:pt x="3013" y="4603"/>
                    <a:pt x="2936" y="4603"/>
                  </a:cubicBezTo>
                  <a:cubicBezTo>
                    <a:pt x="2911" y="4603"/>
                    <a:pt x="2885" y="4608"/>
                    <a:pt x="2858" y="4620"/>
                  </a:cubicBezTo>
                  <a:cubicBezTo>
                    <a:pt x="2751" y="4656"/>
                    <a:pt x="2715" y="4751"/>
                    <a:pt x="2751" y="4858"/>
                  </a:cubicBezTo>
                  <a:cubicBezTo>
                    <a:pt x="3049" y="5596"/>
                    <a:pt x="3073" y="5942"/>
                    <a:pt x="3406" y="6406"/>
                  </a:cubicBezTo>
                  <a:lnTo>
                    <a:pt x="3013" y="7001"/>
                  </a:lnTo>
                  <a:cubicBezTo>
                    <a:pt x="2394" y="7894"/>
                    <a:pt x="2930" y="9097"/>
                    <a:pt x="3989" y="9240"/>
                  </a:cubicBezTo>
                  <a:cubicBezTo>
                    <a:pt x="3144" y="10049"/>
                    <a:pt x="3692" y="11490"/>
                    <a:pt x="4870" y="11490"/>
                  </a:cubicBezTo>
                  <a:cubicBezTo>
                    <a:pt x="6025" y="11490"/>
                    <a:pt x="6597" y="10061"/>
                    <a:pt x="5763" y="9251"/>
                  </a:cubicBezTo>
                  <a:lnTo>
                    <a:pt x="8383" y="9251"/>
                  </a:lnTo>
                  <a:cubicBezTo>
                    <a:pt x="7549" y="10061"/>
                    <a:pt x="8109" y="11490"/>
                    <a:pt x="9276" y="11490"/>
                  </a:cubicBezTo>
                  <a:cubicBezTo>
                    <a:pt x="10431" y="11490"/>
                    <a:pt x="11002" y="10061"/>
                    <a:pt x="10169" y="9251"/>
                  </a:cubicBezTo>
                  <a:lnTo>
                    <a:pt x="10407" y="9251"/>
                  </a:lnTo>
                  <a:cubicBezTo>
                    <a:pt x="10776" y="9251"/>
                    <a:pt x="11074" y="8954"/>
                    <a:pt x="11074" y="8585"/>
                  </a:cubicBezTo>
                  <a:cubicBezTo>
                    <a:pt x="11074" y="8216"/>
                    <a:pt x="10776" y="7918"/>
                    <a:pt x="10407" y="7918"/>
                  </a:cubicBezTo>
                  <a:lnTo>
                    <a:pt x="8788" y="7918"/>
                  </a:lnTo>
                  <a:cubicBezTo>
                    <a:pt x="8680" y="7918"/>
                    <a:pt x="8609" y="7989"/>
                    <a:pt x="8609" y="8097"/>
                  </a:cubicBezTo>
                  <a:cubicBezTo>
                    <a:pt x="8609" y="8204"/>
                    <a:pt x="8680" y="8275"/>
                    <a:pt x="8788" y="8275"/>
                  </a:cubicBezTo>
                  <a:lnTo>
                    <a:pt x="10431" y="8275"/>
                  </a:lnTo>
                  <a:cubicBezTo>
                    <a:pt x="10597" y="8275"/>
                    <a:pt x="10728" y="8406"/>
                    <a:pt x="10728" y="8573"/>
                  </a:cubicBezTo>
                  <a:cubicBezTo>
                    <a:pt x="10728" y="8740"/>
                    <a:pt x="10597" y="8871"/>
                    <a:pt x="10431" y="8871"/>
                  </a:cubicBezTo>
                  <a:lnTo>
                    <a:pt x="4204" y="8871"/>
                  </a:lnTo>
                  <a:cubicBezTo>
                    <a:pt x="3323" y="8871"/>
                    <a:pt x="2811" y="7882"/>
                    <a:pt x="3311" y="7168"/>
                  </a:cubicBezTo>
                  <a:lnTo>
                    <a:pt x="3668" y="6656"/>
                  </a:lnTo>
                  <a:cubicBezTo>
                    <a:pt x="3811" y="6787"/>
                    <a:pt x="3978" y="6906"/>
                    <a:pt x="4168" y="7001"/>
                  </a:cubicBezTo>
                  <a:lnTo>
                    <a:pt x="3799" y="7537"/>
                  </a:lnTo>
                  <a:cubicBezTo>
                    <a:pt x="3573" y="7847"/>
                    <a:pt x="3799" y="8275"/>
                    <a:pt x="4180" y="8275"/>
                  </a:cubicBezTo>
                  <a:lnTo>
                    <a:pt x="8085" y="8275"/>
                  </a:lnTo>
                  <a:cubicBezTo>
                    <a:pt x="8192" y="8275"/>
                    <a:pt x="8264" y="8204"/>
                    <a:pt x="8264" y="8097"/>
                  </a:cubicBezTo>
                  <a:cubicBezTo>
                    <a:pt x="8264" y="7989"/>
                    <a:pt x="8192" y="7918"/>
                    <a:pt x="8085" y="7918"/>
                  </a:cubicBezTo>
                  <a:lnTo>
                    <a:pt x="4180" y="7918"/>
                  </a:lnTo>
                  <a:cubicBezTo>
                    <a:pt x="4097" y="7918"/>
                    <a:pt x="4037" y="7811"/>
                    <a:pt x="4097" y="7739"/>
                  </a:cubicBezTo>
                  <a:lnTo>
                    <a:pt x="4513" y="7132"/>
                  </a:lnTo>
                  <a:cubicBezTo>
                    <a:pt x="4753" y="7201"/>
                    <a:pt x="4820" y="7217"/>
                    <a:pt x="5587" y="7217"/>
                  </a:cubicBezTo>
                  <a:cubicBezTo>
                    <a:pt x="6309" y="7217"/>
                    <a:pt x="7651" y="7202"/>
                    <a:pt x="10341" y="7202"/>
                  </a:cubicBezTo>
                  <a:cubicBezTo>
                    <a:pt x="10765" y="7202"/>
                    <a:pt x="11223" y="7203"/>
                    <a:pt x="11717" y="7204"/>
                  </a:cubicBezTo>
                  <a:cubicBezTo>
                    <a:pt x="12086" y="7204"/>
                    <a:pt x="12383" y="6906"/>
                    <a:pt x="12383" y="6537"/>
                  </a:cubicBezTo>
                  <a:cubicBezTo>
                    <a:pt x="12383" y="6168"/>
                    <a:pt x="12098" y="5894"/>
                    <a:pt x="11728" y="5894"/>
                  </a:cubicBezTo>
                  <a:lnTo>
                    <a:pt x="11538" y="5894"/>
                  </a:lnTo>
                  <a:lnTo>
                    <a:pt x="12383" y="2191"/>
                  </a:lnTo>
                  <a:cubicBezTo>
                    <a:pt x="12550" y="1489"/>
                    <a:pt x="12014" y="822"/>
                    <a:pt x="11300" y="822"/>
                  </a:cubicBezTo>
                  <a:lnTo>
                    <a:pt x="7752" y="822"/>
                  </a:lnTo>
                  <a:cubicBezTo>
                    <a:pt x="7657" y="822"/>
                    <a:pt x="7573" y="893"/>
                    <a:pt x="7573" y="1000"/>
                  </a:cubicBezTo>
                  <a:cubicBezTo>
                    <a:pt x="7573" y="1108"/>
                    <a:pt x="7657" y="1179"/>
                    <a:pt x="7752" y="1179"/>
                  </a:cubicBezTo>
                  <a:lnTo>
                    <a:pt x="11300" y="1179"/>
                  </a:lnTo>
                  <a:cubicBezTo>
                    <a:pt x="11788" y="1179"/>
                    <a:pt x="12145" y="1620"/>
                    <a:pt x="12026" y="2096"/>
                  </a:cubicBezTo>
                  <a:lnTo>
                    <a:pt x="11145" y="5894"/>
                  </a:lnTo>
                  <a:lnTo>
                    <a:pt x="10526" y="5894"/>
                  </a:lnTo>
                  <a:cubicBezTo>
                    <a:pt x="10609" y="5489"/>
                    <a:pt x="11300" y="2548"/>
                    <a:pt x="11419" y="2001"/>
                  </a:cubicBezTo>
                  <a:cubicBezTo>
                    <a:pt x="11443" y="1882"/>
                    <a:pt x="11359" y="1774"/>
                    <a:pt x="11240" y="1774"/>
                  </a:cubicBezTo>
                  <a:lnTo>
                    <a:pt x="3073" y="1774"/>
                  </a:lnTo>
                  <a:lnTo>
                    <a:pt x="2858" y="1167"/>
                  </a:lnTo>
                  <a:lnTo>
                    <a:pt x="7073" y="1167"/>
                  </a:lnTo>
                  <a:cubicBezTo>
                    <a:pt x="7180" y="1167"/>
                    <a:pt x="7252" y="1084"/>
                    <a:pt x="7252" y="989"/>
                  </a:cubicBezTo>
                  <a:cubicBezTo>
                    <a:pt x="7252" y="881"/>
                    <a:pt x="7180" y="810"/>
                    <a:pt x="7073" y="810"/>
                  </a:cubicBezTo>
                  <a:lnTo>
                    <a:pt x="2727" y="810"/>
                  </a:lnTo>
                  <a:cubicBezTo>
                    <a:pt x="2561" y="346"/>
                    <a:pt x="2096" y="0"/>
                    <a:pt x="1549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0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7262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10"/>
    </mc:Choice>
    <mc:Fallback xmlns="">
      <p:transition spd="slow" advTm="27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C342CB1C-1783-5932-29DE-12F73007501A}"/>
              </a:ext>
            </a:extLst>
          </p:cNvPr>
          <p:cNvSpPr/>
          <p:nvPr/>
        </p:nvSpPr>
        <p:spPr>
          <a:xfrm>
            <a:off x="4890308" y="2406078"/>
            <a:ext cx="1717408" cy="46402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關於我們</a:t>
            </a: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23BA3B37-3736-2D25-F384-7AE8B9440B91}"/>
              </a:ext>
            </a:extLst>
          </p:cNvPr>
          <p:cNvGrpSpPr/>
          <p:nvPr/>
        </p:nvGrpSpPr>
        <p:grpSpPr>
          <a:xfrm>
            <a:off x="1905190" y="2406078"/>
            <a:ext cx="1717409" cy="464024"/>
            <a:chOff x="1595508" y="1425710"/>
            <a:chExt cx="1717409" cy="464024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B0FABA6D-A660-DDF0-41D4-02B5F8311F82}"/>
                </a:ext>
              </a:extLst>
            </p:cNvPr>
            <p:cNvSpPr/>
            <p:nvPr/>
          </p:nvSpPr>
          <p:spPr>
            <a:xfrm>
              <a:off x="1595508" y="1425710"/>
              <a:ext cx="1717409" cy="46402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dirty="0"/>
                <a:t>       門市</a:t>
              </a:r>
            </a:p>
          </p:txBody>
        </p:sp>
        <p:grpSp>
          <p:nvGrpSpPr>
            <p:cNvPr id="68" name="Google Shape;8693;p60">
              <a:extLst>
                <a:ext uri="{FF2B5EF4-FFF2-40B4-BE49-F238E27FC236}">
                  <a16:creationId xmlns:a16="http://schemas.microsoft.com/office/drawing/2014/main" id="{C42219C5-1254-8449-6522-ABFA1CEF7B27}"/>
                </a:ext>
              </a:extLst>
            </p:cNvPr>
            <p:cNvGrpSpPr/>
            <p:nvPr/>
          </p:nvGrpSpPr>
          <p:grpSpPr>
            <a:xfrm>
              <a:off x="2842825" y="1479279"/>
              <a:ext cx="334634" cy="333904"/>
              <a:chOff x="7429366" y="3223183"/>
              <a:chExt cx="334634" cy="333904"/>
            </a:xfrm>
            <a:solidFill>
              <a:schemeClr val="bg1"/>
            </a:solidFill>
          </p:grpSpPr>
          <p:sp>
            <p:nvSpPr>
              <p:cNvPr id="69" name="Google Shape;8694;p60">
                <a:extLst>
                  <a:ext uri="{FF2B5EF4-FFF2-40B4-BE49-F238E27FC236}">
                    <a16:creationId xmlns:a16="http://schemas.microsoft.com/office/drawing/2014/main" id="{833C14B1-2D0B-5152-626F-2E5CB24EC92D}"/>
                  </a:ext>
                </a:extLst>
              </p:cNvPr>
              <p:cNvSpPr/>
              <p:nvPr/>
            </p:nvSpPr>
            <p:spPr>
              <a:xfrm>
                <a:off x="7429366" y="3223183"/>
                <a:ext cx="334634" cy="333904"/>
              </a:xfrm>
              <a:custGeom>
                <a:avLst/>
                <a:gdLst/>
                <a:ahLst/>
                <a:cxnLst/>
                <a:rect l="l" t="t" r="r" b="b"/>
                <a:pathLst>
                  <a:path w="10538" h="10515" extrusionOk="0">
                    <a:moveTo>
                      <a:pt x="6978" y="322"/>
                    </a:moveTo>
                    <a:cubicBezTo>
                      <a:pt x="7930" y="322"/>
                      <a:pt x="8716" y="1096"/>
                      <a:pt x="8716" y="2061"/>
                    </a:cubicBezTo>
                    <a:cubicBezTo>
                      <a:pt x="8716" y="2334"/>
                      <a:pt x="8633" y="2644"/>
                      <a:pt x="8478" y="2942"/>
                    </a:cubicBezTo>
                    <a:cubicBezTo>
                      <a:pt x="8478" y="2954"/>
                      <a:pt x="8466" y="2977"/>
                      <a:pt x="8466" y="2977"/>
                    </a:cubicBezTo>
                    <a:cubicBezTo>
                      <a:pt x="8061" y="3823"/>
                      <a:pt x="7276" y="4704"/>
                      <a:pt x="6978" y="5025"/>
                    </a:cubicBezTo>
                    <a:cubicBezTo>
                      <a:pt x="6680" y="4716"/>
                      <a:pt x="5894" y="3835"/>
                      <a:pt x="5490" y="2989"/>
                    </a:cubicBezTo>
                    <a:cubicBezTo>
                      <a:pt x="5490" y="2977"/>
                      <a:pt x="5478" y="2954"/>
                      <a:pt x="5478" y="2942"/>
                    </a:cubicBezTo>
                    <a:cubicBezTo>
                      <a:pt x="5323" y="2632"/>
                      <a:pt x="5240" y="2334"/>
                      <a:pt x="5240" y="2061"/>
                    </a:cubicBezTo>
                    <a:cubicBezTo>
                      <a:pt x="5240" y="1096"/>
                      <a:pt x="6025" y="322"/>
                      <a:pt x="6978" y="322"/>
                    </a:cubicBezTo>
                    <a:close/>
                    <a:moveTo>
                      <a:pt x="5252" y="3227"/>
                    </a:moveTo>
                    <a:cubicBezTo>
                      <a:pt x="5728" y="4192"/>
                      <a:pt x="6597" y="5121"/>
                      <a:pt x="6811" y="5335"/>
                    </a:cubicBezTo>
                    <a:lnTo>
                      <a:pt x="6811" y="5811"/>
                    </a:lnTo>
                    <a:lnTo>
                      <a:pt x="3751" y="6728"/>
                    </a:lnTo>
                    <a:lnTo>
                      <a:pt x="3751" y="3668"/>
                    </a:lnTo>
                    <a:lnTo>
                      <a:pt x="5252" y="3227"/>
                    </a:lnTo>
                    <a:close/>
                    <a:moveTo>
                      <a:pt x="8704" y="3239"/>
                    </a:moveTo>
                    <a:lnTo>
                      <a:pt x="10205" y="3668"/>
                    </a:lnTo>
                    <a:lnTo>
                      <a:pt x="10205" y="6728"/>
                    </a:lnTo>
                    <a:lnTo>
                      <a:pt x="7145" y="5811"/>
                    </a:lnTo>
                    <a:lnTo>
                      <a:pt x="7145" y="5335"/>
                    </a:lnTo>
                    <a:cubicBezTo>
                      <a:pt x="7371" y="5121"/>
                      <a:pt x="8228" y="4192"/>
                      <a:pt x="8704" y="3239"/>
                    </a:cubicBezTo>
                    <a:close/>
                    <a:moveTo>
                      <a:pt x="358" y="2763"/>
                    </a:moveTo>
                    <a:lnTo>
                      <a:pt x="3418" y="3668"/>
                    </a:lnTo>
                    <a:lnTo>
                      <a:pt x="3418" y="6728"/>
                    </a:lnTo>
                    <a:lnTo>
                      <a:pt x="2263" y="6383"/>
                    </a:lnTo>
                    <a:cubicBezTo>
                      <a:pt x="2244" y="6375"/>
                      <a:pt x="2225" y="6372"/>
                      <a:pt x="2208" y="6372"/>
                    </a:cubicBezTo>
                    <a:cubicBezTo>
                      <a:pt x="2136" y="6372"/>
                      <a:pt x="2077" y="6425"/>
                      <a:pt x="2049" y="6502"/>
                    </a:cubicBezTo>
                    <a:cubicBezTo>
                      <a:pt x="2025" y="6585"/>
                      <a:pt x="2084" y="6680"/>
                      <a:pt x="2168" y="6704"/>
                    </a:cubicBezTo>
                    <a:lnTo>
                      <a:pt x="3418" y="7085"/>
                    </a:lnTo>
                    <a:lnTo>
                      <a:pt x="3418" y="10121"/>
                    </a:lnTo>
                    <a:lnTo>
                      <a:pt x="358" y="9204"/>
                    </a:lnTo>
                    <a:lnTo>
                      <a:pt x="358" y="6168"/>
                    </a:lnTo>
                    <a:lnTo>
                      <a:pt x="1513" y="6514"/>
                    </a:lnTo>
                    <a:lnTo>
                      <a:pt x="1561" y="6514"/>
                    </a:lnTo>
                    <a:cubicBezTo>
                      <a:pt x="1632" y="6514"/>
                      <a:pt x="1692" y="6466"/>
                      <a:pt x="1727" y="6394"/>
                    </a:cubicBezTo>
                    <a:cubicBezTo>
                      <a:pt x="1751" y="6311"/>
                      <a:pt x="1692" y="6216"/>
                      <a:pt x="1608" y="6192"/>
                    </a:cubicBezTo>
                    <a:lnTo>
                      <a:pt x="358" y="5811"/>
                    </a:lnTo>
                    <a:lnTo>
                      <a:pt x="358" y="2763"/>
                    </a:lnTo>
                    <a:close/>
                    <a:moveTo>
                      <a:pt x="7145" y="6156"/>
                    </a:moveTo>
                    <a:lnTo>
                      <a:pt x="10205" y="7061"/>
                    </a:lnTo>
                    <a:lnTo>
                      <a:pt x="10205" y="10121"/>
                    </a:lnTo>
                    <a:lnTo>
                      <a:pt x="7145" y="9204"/>
                    </a:lnTo>
                    <a:lnTo>
                      <a:pt x="7145" y="7990"/>
                    </a:lnTo>
                    <a:cubicBezTo>
                      <a:pt x="7145" y="7895"/>
                      <a:pt x="7073" y="7823"/>
                      <a:pt x="6978" y="7823"/>
                    </a:cubicBezTo>
                    <a:cubicBezTo>
                      <a:pt x="6895" y="7823"/>
                      <a:pt x="6811" y="7895"/>
                      <a:pt x="6811" y="7990"/>
                    </a:cubicBezTo>
                    <a:lnTo>
                      <a:pt x="6811" y="9204"/>
                    </a:lnTo>
                    <a:lnTo>
                      <a:pt x="3751" y="10121"/>
                    </a:lnTo>
                    <a:lnTo>
                      <a:pt x="3751" y="7061"/>
                    </a:lnTo>
                    <a:lnTo>
                      <a:pt x="6811" y="6156"/>
                    </a:lnTo>
                    <a:lnTo>
                      <a:pt x="6811" y="7311"/>
                    </a:lnTo>
                    <a:cubicBezTo>
                      <a:pt x="6811" y="7407"/>
                      <a:pt x="6895" y="7478"/>
                      <a:pt x="6978" y="7478"/>
                    </a:cubicBezTo>
                    <a:cubicBezTo>
                      <a:pt x="7073" y="7478"/>
                      <a:pt x="7145" y="7407"/>
                      <a:pt x="7145" y="7311"/>
                    </a:cubicBezTo>
                    <a:lnTo>
                      <a:pt x="7145" y="6156"/>
                    </a:lnTo>
                    <a:close/>
                    <a:moveTo>
                      <a:pt x="6966" y="1"/>
                    </a:moveTo>
                    <a:cubicBezTo>
                      <a:pt x="5823" y="1"/>
                      <a:pt x="4894" y="918"/>
                      <a:pt x="4894" y="2061"/>
                    </a:cubicBezTo>
                    <a:cubicBezTo>
                      <a:pt x="4894" y="2334"/>
                      <a:pt x="4966" y="2632"/>
                      <a:pt x="5085" y="2930"/>
                    </a:cubicBezTo>
                    <a:lnTo>
                      <a:pt x="3573" y="3370"/>
                    </a:lnTo>
                    <a:lnTo>
                      <a:pt x="215" y="2382"/>
                    </a:lnTo>
                    <a:cubicBezTo>
                      <a:pt x="205" y="2375"/>
                      <a:pt x="192" y="2372"/>
                      <a:pt x="179" y="2372"/>
                    </a:cubicBezTo>
                    <a:cubicBezTo>
                      <a:pt x="146" y="2372"/>
                      <a:pt x="106" y="2389"/>
                      <a:pt x="72" y="2406"/>
                    </a:cubicBezTo>
                    <a:cubicBezTo>
                      <a:pt x="25" y="2442"/>
                      <a:pt x="1" y="2477"/>
                      <a:pt x="1" y="2537"/>
                    </a:cubicBezTo>
                    <a:lnTo>
                      <a:pt x="1" y="5954"/>
                    </a:lnTo>
                    <a:lnTo>
                      <a:pt x="1" y="9335"/>
                    </a:lnTo>
                    <a:cubicBezTo>
                      <a:pt x="1" y="9419"/>
                      <a:pt x="37" y="9478"/>
                      <a:pt x="120" y="9502"/>
                    </a:cubicBezTo>
                    <a:lnTo>
                      <a:pt x="3513" y="10514"/>
                    </a:lnTo>
                    <a:lnTo>
                      <a:pt x="3573" y="10514"/>
                    </a:lnTo>
                    <a:lnTo>
                      <a:pt x="6847" y="9550"/>
                    </a:lnTo>
                    <a:cubicBezTo>
                      <a:pt x="6859" y="9562"/>
                      <a:pt x="6883" y="9562"/>
                      <a:pt x="6918" y="9562"/>
                    </a:cubicBezTo>
                    <a:cubicBezTo>
                      <a:pt x="6942" y="9562"/>
                      <a:pt x="6966" y="9562"/>
                      <a:pt x="6990" y="9550"/>
                    </a:cubicBezTo>
                    <a:lnTo>
                      <a:pt x="10264" y="10514"/>
                    </a:lnTo>
                    <a:lnTo>
                      <a:pt x="10312" y="10514"/>
                    </a:lnTo>
                    <a:cubicBezTo>
                      <a:pt x="10335" y="10514"/>
                      <a:pt x="10383" y="10502"/>
                      <a:pt x="10419" y="10490"/>
                    </a:cubicBezTo>
                    <a:cubicBezTo>
                      <a:pt x="10455" y="10454"/>
                      <a:pt x="10490" y="10407"/>
                      <a:pt x="10490" y="10347"/>
                    </a:cubicBezTo>
                    <a:lnTo>
                      <a:pt x="10538" y="6942"/>
                    </a:lnTo>
                    <a:lnTo>
                      <a:pt x="10538" y="3549"/>
                    </a:lnTo>
                    <a:cubicBezTo>
                      <a:pt x="10538" y="3477"/>
                      <a:pt x="10490" y="3418"/>
                      <a:pt x="10419" y="3394"/>
                    </a:cubicBezTo>
                    <a:lnTo>
                      <a:pt x="8835" y="2930"/>
                    </a:lnTo>
                    <a:cubicBezTo>
                      <a:pt x="8954" y="2632"/>
                      <a:pt x="9038" y="2334"/>
                      <a:pt x="9038" y="2061"/>
                    </a:cubicBezTo>
                    <a:cubicBezTo>
                      <a:pt x="9038" y="918"/>
                      <a:pt x="8109" y="1"/>
                      <a:pt x="69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8695;p60">
                <a:extLst>
                  <a:ext uri="{FF2B5EF4-FFF2-40B4-BE49-F238E27FC236}">
                    <a16:creationId xmlns:a16="http://schemas.microsoft.com/office/drawing/2014/main" id="{C46A775F-CC36-DBB2-8D73-1F2058F15FC9}"/>
                  </a:ext>
                </a:extLst>
              </p:cNvPr>
              <p:cNvSpPr/>
              <p:nvPr/>
            </p:nvSpPr>
            <p:spPr>
              <a:xfrm>
                <a:off x="7613514" y="3251541"/>
                <a:ext cx="74878" cy="74529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2347" extrusionOk="0">
                    <a:moveTo>
                      <a:pt x="1179" y="322"/>
                    </a:moveTo>
                    <a:cubicBezTo>
                      <a:pt x="1643" y="322"/>
                      <a:pt x="2012" y="691"/>
                      <a:pt x="2012" y="1156"/>
                    </a:cubicBezTo>
                    <a:cubicBezTo>
                      <a:pt x="2012" y="1620"/>
                      <a:pt x="1643" y="1989"/>
                      <a:pt x="1179" y="1989"/>
                    </a:cubicBezTo>
                    <a:cubicBezTo>
                      <a:pt x="715" y="1989"/>
                      <a:pt x="345" y="1620"/>
                      <a:pt x="345" y="1156"/>
                    </a:cubicBezTo>
                    <a:cubicBezTo>
                      <a:pt x="334" y="703"/>
                      <a:pt x="715" y="322"/>
                      <a:pt x="1179" y="322"/>
                    </a:cubicBezTo>
                    <a:close/>
                    <a:moveTo>
                      <a:pt x="1179" y="1"/>
                    </a:moveTo>
                    <a:cubicBezTo>
                      <a:pt x="524" y="1"/>
                      <a:pt x="0" y="513"/>
                      <a:pt x="0" y="1168"/>
                    </a:cubicBezTo>
                    <a:cubicBezTo>
                      <a:pt x="0" y="1811"/>
                      <a:pt x="524" y="2346"/>
                      <a:pt x="1179" y="2346"/>
                    </a:cubicBezTo>
                    <a:cubicBezTo>
                      <a:pt x="1834" y="2346"/>
                      <a:pt x="2358" y="1822"/>
                      <a:pt x="2358" y="1168"/>
                    </a:cubicBezTo>
                    <a:cubicBezTo>
                      <a:pt x="2358" y="513"/>
                      <a:pt x="1834" y="1"/>
                      <a:pt x="11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31AD81F5-10E0-83E4-B476-997F34CC9082}"/>
              </a:ext>
            </a:extLst>
          </p:cNvPr>
          <p:cNvGrpSpPr/>
          <p:nvPr/>
        </p:nvGrpSpPr>
        <p:grpSpPr>
          <a:xfrm>
            <a:off x="4890307" y="3537059"/>
            <a:ext cx="1717410" cy="464024"/>
            <a:chOff x="1595509" y="2854134"/>
            <a:chExt cx="1717410" cy="464024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D315DEF2-3798-747E-3637-D7910F215203}"/>
                </a:ext>
              </a:extLst>
            </p:cNvPr>
            <p:cNvSpPr/>
            <p:nvPr/>
          </p:nvSpPr>
          <p:spPr>
            <a:xfrm>
              <a:off x="1595509" y="2854134"/>
              <a:ext cx="1717410" cy="46402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dirty="0"/>
                <a:t>    登入</a:t>
              </a:r>
              <a:r>
                <a:rPr lang="en-US" altLang="zh-TW" dirty="0"/>
                <a:t>/</a:t>
              </a:r>
              <a:r>
                <a:rPr lang="zh-TW" altLang="en-US" dirty="0"/>
                <a:t>註冊</a:t>
              </a:r>
            </a:p>
          </p:txBody>
        </p:sp>
        <p:grpSp>
          <p:nvGrpSpPr>
            <p:cNvPr id="94" name="Google Shape;9569;p62">
              <a:extLst>
                <a:ext uri="{FF2B5EF4-FFF2-40B4-BE49-F238E27FC236}">
                  <a16:creationId xmlns:a16="http://schemas.microsoft.com/office/drawing/2014/main" id="{3199427B-E1ED-B9D9-8228-AE648AEEEDB2}"/>
                </a:ext>
              </a:extLst>
            </p:cNvPr>
            <p:cNvGrpSpPr/>
            <p:nvPr/>
          </p:nvGrpSpPr>
          <p:grpSpPr>
            <a:xfrm>
              <a:off x="2848636" y="2908218"/>
              <a:ext cx="376551" cy="355855"/>
              <a:chOff x="2656907" y="2439293"/>
              <a:chExt cx="332757" cy="332343"/>
            </a:xfrm>
            <a:solidFill>
              <a:schemeClr val="bg1"/>
            </a:solidFill>
          </p:grpSpPr>
          <p:sp>
            <p:nvSpPr>
              <p:cNvPr id="99" name="Google Shape;9574;p62">
                <a:extLst>
                  <a:ext uri="{FF2B5EF4-FFF2-40B4-BE49-F238E27FC236}">
                    <a16:creationId xmlns:a16="http://schemas.microsoft.com/office/drawing/2014/main" id="{85848130-89EA-61A0-89B5-C70017C01AF4}"/>
                  </a:ext>
                </a:extLst>
              </p:cNvPr>
              <p:cNvSpPr/>
              <p:nvPr/>
            </p:nvSpPr>
            <p:spPr>
              <a:xfrm>
                <a:off x="2788800" y="2534394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34"/>
                    </a:moveTo>
                    <a:cubicBezTo>
                      <a:pt x="1489" y="334"/>
                      <a:pt x="1822" y="656"/>
                      <a:pt x="1822" y="1072"/>
                    </a:cubicBezTo>
                    <a:cubicBezTo>
                      <a:pt x="1822" y="1489"/>
                      <a:pt x="1489" y="1822"/>
                      <a:pt x="1072" y="1822"/>
                    </a:cubicBezTo>
                    <a:cubicBezTo>
                      <a:pt x="655" y="1822"/>
                      <a:pt x="334" y="1489"/>
                      <a:pt x="334" y="1072"/>
                    </a:cubicBezTo>
                    <a:cubicBezTo>
                      <a:pt x="334" y="656"/>
                      <a:pt x="667" y="334"/>
                      <a:pt x="1072" y="334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3" y="1668"/>
                      <a:pt x="2143" y="1072"/>
                    </a:cubicBezTo>
                    <a:cubicBezTo>
                      <a:pt x="2143" y="477"/>
                      <a:pt x="1667" y="1"/>
                      <a:pt x="10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9575;p62">
                <a:extLst>
                  <a:ext uri="{FF2B5EF4-FFF2-40B4-BE49-F238E27FC236}">
                    <a16:creationId xmlns:a16="http://schemas.microsoft.com/office/drawing/2014/main" id="{37DF8F37-0A1F-BAA2-BA16-BE256A7A6199}"/>
                  </a:ext>
                </a:extLst>
              </p:cNvPr>
              <p:cNvSpPr/>
              <p:nvPr/>
            </p:nvSpPr>
            <p:spPr>
              <a:xfrm>
                <a:off x="2764930" y="2613613"/>
                <a:ext cx="115979" cy="62923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1977" extrusionOk="0">
                    <a:moveTo>
                      <a:pt x="1822" y="345"/>
                    </a:moveTo>
                    <a:cubicBezTo>
                      <a:pt x="2584" y="345"/>
                      <a:pt x="3203" y="917"/>
                      <a:pt x="3298" y="1655"/>
                    </a:cubicBezTo>
                    <a:lnTo>
                      <a:pt x="345" y="1655"/>
                    </a:lnTo>
                    <a:cubicBezTo>
                      <a:pt x="441" y="905"/>
                      <a:pt x="1060" y="345"/>
                      <a:pt x="1822" y="345"/>
                    </a:cubicBezTo>
                    <a:close/>
                    <a:moveTo>
                      <a:pt x="1822" y="0"/>
                    </a:moveTo>
                    <a:cubicBezTo>
                      <a:pt x="822" y="0"/>
                      <a:pt x="0" y="822"/>
                      <a:pt x="0" y="1810"/>
                    </a:cubicBezTo>
                    <a:cubicBezTo>
                      <a:pt x="0" y="1905"/>
                      <a:pt x="84" y="1977"/>
                      <a:pt x="167" y="1977"/>
                    </a:cubicBezTo>
                    <a:lnTo>
                      <a:pt x="3477" y="1977"/>
                    </a:lnTo>
                    <a:cubicBezTo>
                      <a:pt x="3560" y="1977"/>
                      <a:pt x="3643" y="1905"/>
                      <a:pt x="3643" y="1810"/>
                    </a:cubicBezTo>
                    <a:cubicBezTo>
                      <a:pt x="3643" y="798"/>
                      <a:pt x="2822" y="0"/>
                      <a:pt x="18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9576;p62">
                <a:extLst>
                  <a:ext uri="{FF2B5EF4-FFF2-40B4-BE49-F238E27FC236}">
                    <a16:creationId xmlns:a16="http://schemas.microsoft.com/office/drawing/2014/main" id="{FB6801C2-D4C5-4CA3-563C-8E20800D4155}"/>
                  </a:ext>
                </a:extLst>
              </p:cNvPr>
              <p:cNvSpPr/>
              <p:nvPr/>
            </p:nvSpPr>
            <p:spPr>
              <a:xfrm>
                <a:off x="2656907" y="2439293"/>
                <a:ext cx="332757" cy="332343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10442" extrusionOk="0">
                    <a:moveTo>
                      <a:pt x="5383" y="893"/>
                    </a:moveTo>
                    <a:cubicBezTo>
                      <a:pt x="7645" y="977"/>
                      <a:pt x="9454" y="2798"/>
                      <a:pt x="9550" y="5060"/>
                    </a:cubicBezTo>
                    <a:lnTo>
                      <a:pt x="9145" y="5060"/>
                    </a:lnTo>
                    <a:cubicBezTo>
                      <a:pt x="9050" y="5060"/>
                      <a:pt x="8978" y="5132"/>
                      <a:pt x="8978" y="5227"/>
                    </a:cubicBezTo>
                    <a:cubicBezTo>
                      <a:pt x="8978" y="5310"/>
                      <a:pt x="9050" y="5382"/>
                      <a:pt x="9145" y="5382"/>
                    </a:cubicBezTo>
                    <a:lnTo>
                      <a:pt x="9550" y="5382"/>
                    </a:lnTo>
                    <a:cubicBezTo>
                      <a:pt x="9454" y="7644"/>
                      <a:pt x="7645" y="9466"/>
                      <a:pt x="5383" y="9549"/>
                    </a:cubicBezTo>
                    <a:lnTo>
                      <a:pt x="5383" y="9156"/>
                    </a:lnTo>
                    <a:cubicBezTo>
                      <a:pt x="5383" y="9061"/>
                      <a:pt x="5311" y="8989"/>
                      <a:pt x="5216" y="8989"/>
                    </a:cubicBezTo>
                    <a:cubicBezTo>
                      <a:pt x="5121" y="8989"/>
                      <a:pt x="5049" y="9061"/>
                      <a:pt x="5049" y="9156"/>
                    </a:cubicBezTo>
                    <a:lnTo>
                      <a:pt x="5049" y="9549"/>
                    </a:lnTo>
                    <a:cubicBezTo>
                      <a:pt x="2787" y="9466"/>
                      <a:pt x="977" y="7644"/>
                      <a:pt x="882" y="5382"/>
                    </a:cubicBezTo>
                    <a:lnTo>
                      <a:pt x="1287" y="5382"/>
                    </a:lnTo>
                    <a:cubicBezTo>
                      <a:pt x="1382" y="5382"/>
                      <a:pt x="1453" y="5310"/>
                      <a:pt x="1453" y="5227"/>
                    </a:cubicBezTo>
                    <a:cubicBezTo>
                      <a:pt x="1453" y="5132"/>
                      <a:pt x="1382" y="5060"/>
                      <a:pt x="1287" y="5060"/>
                    </a:cubicBezTo>
                    <a:lnTo>
                      <a:pt x="882" y="5060"/>
                    </a:lnTo>
                    <a:cubicBezTo>
                      <a:pt x="977" y="2798"/>
                      <a:pt x="2787" y="977"/>
                      <a:pt x="5049" y="893"/>
                    </a:cubicBezTo>
                    <a:lnTo>
                      <a:pt x="5049" y="1286"/>
                    </a:lnTo>
                    <a:cubicBezTo>
                      <a:pt x="5049" y="1381"/>
                      <a:pt x="5121" y="1453"/>
                      <a:pt x="5216" y="1453"/>
                    </a:cubicBezTo>
                    <a:cubicBezTo>
                      <a:pt x="5311" y="1453"/>
                      <a:pt x="5383" y="1381"/>
                      <a:pt x="5383" y="1286"/>
                    </a:cubicBezTo>
                    <a:lnTo>
                      <a:pt x="5383" y="893"/>
                    </a:lnTo>
                    <a:close/>
                    <a:moveTo>
                      <a:pt x="5228" y="0"/>
                    </a:moveTo>
                    <a:cubicBezTo>
                      <a:pt x="5144" y="0"/>
                      <a:pt x="5061" y="72"/>
                      <a:pt x="5061" y="167"/>
                    </a:cubicBezTo>
                    <a:lnTo>
                      <a:pt x="5061" y="560"/>
                    </a:lnTo>
                    <a:cubicBezTo>
                      <a:pt x="2620" y="655"/>
                      <a:pt x="656" y="2620"/>
                      <a:pt x="572" y="5060"/>
                    </a:cubicBezTo>
                    <a:lnTo>
                      <a:pt x="168" y="5060"/>
                    </a:lnTo>
                    <a:cubicBezTo>
                      <a:pt x="84" y="5060"/>
                      <a:pt x="1" y="5132"/>
                      <a:pt x="1" y="5227"/>
                    </a:cubicBezTo>
                    <a:cubicBezTo>
                      <a:pt x="1" y="5310"/>
                      <a:pt x="84" y="5382"/>
                      <a:pt x="168" y="5382"/>
                    </a:cubicBezTo>
                    <a:lnTo>
                      <a:pt x="572" y="5382"/>
                    </a:lnTo>
                    <a:cubicBezTo>
                      <a:pt x="656" y="7823"/>
                      <a:pt x="2620" y="9787"/>
                      <a:pt x="5061" y="9882"/>
                    </a:cubicBezTo>
                    <a:lnTo>
                      <a:pt x="5061" y="10287"/>
                    </a:lnTo>
                    <a:cubicBezTo>
                      <a:pt x="5061" y="10371"/>
                      <a:pt x="5144" y="10442"/>
                      <a:pt x="5228" y="10442"/>
                    </a:cubicBezTo>
                    <a:cubicBezTo>
                      <a:pt x="5323" y="10442"/>
                      <a:pt x="5394" y="10371"/>
                      <a:pt x="5394" y="10287"/>
                    </a:cubicBezTo>
                    <a:lnTo>
                      <a:pt x="5394" y="9882"/>
                    </a:lnTo>
                    <a:cubicBezTo>
                      <a:pt x="7835" y="9787"/>
                      <a:pt x="9800" y="7823"/>
                      <a:pt x="9883" y="5382"/>
                    </a:cubicBezTo>
                    <a:lnTo>
                      <a:pt x="10288" y="5382"/>
                    </a:lnTo>
                    <a:cubicBezTo>
                      <a:pt x="10383" y="5382"/>
                      <a:pt x="10455" y="5310"/>
                      <a:pt x="10455" y="5227"/>
                    </a:cubicBezTo>
                    <a:cubicBezTo>
                      <a:pt x="10455" y="5132"/>
                      <a:pt x="10383" y="5060"/>
                      <a:pt x="10288" y="5060"/>
                    </a:cubicBezTo>
                    <a:lnTo>
                      <a:pt x="9883" y="5060"/>
                    </a:lnTo>
                    <a:cubicBezTo>
                      <a:pt x="9800" y="2620"/>
                      <a:pt x="7835" y="655"/>
                      <a:pt x="5394" y="560"/>
                    </a:cubicBezTo>
                    <a:lnTo>
                      <a:pt x="5394" y="167"/>
                    </a:lnTo>
                    <a:cubicBezTo>
                      <a:pt x="5394" y="72"/>
                      <a:pt x="5323" y="0"/>
                      <a:pt x="52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E8A97CE5-E1B8-B08F-7803-AA1AB749DCA1}"/>
              </a:ext>
            </a:extLst>
          </p:cNvPr>
          <p:cNvGrpSpPr/>
          <p:nvPr/>
        </p:nvGrpSpPr>
        <p:grpSpPr>
          <a:xfrm>
            <a:off x="1905191" y="3545783"/>
            <a:ext cx="1717408" cy="464024"/>
            <a:chOff x="1595509" y="2139922"/>
            <a:chExt cx="1717408" cy="46402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E1C72F9-1A9A-E7DE-F4C4-69A7B78E554F}"/>
                </a:ext>
              </a:extLst>
            </p:cNvPr>
            <p:cNvSpPr/>
            <p:nvPr/>
          </p:nvSpPr>
          <p:spPr>
            <a:xfrm>
              <a:off x="1595509" y="2139922"/>
              <a:ext cx="1717408" cy="46402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dirty="0"/>
                <a:t>    品牌文章</a:t>
              </a:r>
            </a:p>
          </p:txBody>
        </p:sp>
        <p:grpSp>
          <p:nvGrpSpPr>
            <p:cNvPr id="71" name="Google Shape;8890;p61">
              <a:extLst>
                <a:ext uri="{FF2B5EF4-FFF2-40B4-BE49-F238E27FC236}">
                  <a16:creationId xmlns:a16="http://schemas.microsoft.com/office/drawing/2014/main" id="{818D4BB3-10F8-81B2-238F-43DCCB0D55FD}"/>
                </a:ext>
              </a:extLst>
            </p:cNvPr>
            <p:cNvGrpSpPr/>
            <p:nvPr/>
          </p:nvGrpSpPr>
          <p:grpSpPr>
            <a:xfrm>
              <a:off x="2843321" y="2222238"/>
              <a:ext cx="362223" cy="335292"/>
              <a:chOff x="3513010" y="3816134"/>
              <a:chExt cx="362223" cy="361108"/>
            </a:xfrm>
            <a:solidFill>
              <a:schemeClr val="bg1"/>
            </a:solidFill>
          </p:grpSpPr>
          <p:sp>
            <p:nvSpPr>
              <p:cNvPr id="72" name="Google Shape;8891;p61">
                <a:extLst>
                  <a:ext uri="{FF2B5EF4-FFF2-40B4-BE49-F238E27FC236}">
                    <a16:creationId xmlns:a16="http://schemas.microsoft.com/office/drawing/2014/main" id="{EC4E33BC-CB88-2EB2-E06E-25113AD6084D}"/>
                  </a:ext>
                </a:extLst>
              </p:cNvPr>
              <p:cNvSpPr/>
              <p:nvPr/>
            </p:nvSpPr>
            <p:spPr>
              <a:xfrm>
                <a:off x="3513010" y="3816134"/>
                <a:ext cx="362223" cy="361108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11336" extrusionOk="0">
                    <a:moveTo>
                      <a:pt x="1381" y="346"/>
                    </a:moveTo>
                    <a:cubicBezTo>
                      <a:pt x="1846" y="358"/>
                      <a:pt x="2262" y="715"/>
                      <a:pt x="2358" y="1191"/>
                    </a:cubicBezTo>
                    <a:lnTo>
                      <a:pt x="1881" y="1191"/>
                    </a:lnTo>
                    <a:cubicBezTo>
                      <a:pt x="1786" y="1191"/>
                      <a:pt x="1715" y="1263"/>
                      <a:pt x="1715" y="1358"/>
                    </a:cubicBezTo>
                    <a:cubicBezTo>
                      <a:pt x="1715" y="1727"/>
                      <a:pt x="1417" y="2025"/>
                      <a:pt x="1048" y="2025"/>
                    </a:cubicBezTo>
                    <a:cubicBezTo>
                      <a:pt x="667" y="2025"/>
                      <a:pt x="369" y="1727"/>
                      <a:pt x="369" y="1358"/>
                    </a:cubicBezTo>
                    <a:cubicBezTo>
                      <a:pt x="369" y="798"/>
                      <a:pt x="822" y="346"/>
                      <a:pt x="1381" y="346"/>
                    </a:cubicBezTo>
                    <a:close/>
                    <a:moveTo>
                      <a:pt x="2358" y="1537"/>
                    </a:moveTo>
                    <a:lnTo>
                      <a:pt x="2358" y="2037"/>
                    </a:lnTo>
                    <a:lnTo>
                      <a:pt x="1774" y="2037"/>
                    </a:lnTo>
                    <a:cubicBezTo>
                      <a:pt x="1893" y="1906"/>
                      <a:pt x="1977" y="1727"/>
                      <a:pt x="2012" y="1537"/>
                    </a:cubicBezTo>
                    <a:close/>
                    <a:moveTo>
                      <a:pt x="9109" y="4489"/>
                    </a:moveTo>
                    <a:lnTo>
                      <a:pt x="9109" y="4489"/>
                    </a:lnTo>
                    <a:cubicBezTo>
                      <a:pt x="8739" y="5049"/>
                      <a:pt x="8287" y="5585"/>
                      <a:pt x="7787" y="6085"/>
                    </a:cubicBezTo>
                    <a:cubicBezTo>
                      <a:pt x="7275" y="6597"/>
                      <a:pt x="6739" y="7037"/>
                      <a:pt x="6192" y="7406"/>
                    </a:cubicBezTo>
                    <a:cubicBezTo>
                      <a:pt x="6584" y="6859"/>
                      <a:pt x="7013" y="6323"/>
                      <a:pt x="7513" y="5823"/>
                    </a:cubicBezTo>
                    <a:cubicBezTo>
                      <a:pt x="8025" y="5311"/>
                      <a:pt x="8561" y="4870"/>
                      <a:pt x="9109" y="4489"/>
                    </a:cubicBezTo>
                    <a:close/>
                    <a:moveTo>
                      <a:pt x="4036" y="9359"/>
                    </a:moveTo>
                    <a:cubicBezTo>
                      <a:pt x="4346" y="9359"/>
                      <a:pt x="4620" y="9573"/>
                      <a:pt x="4691" y="9871"/>
                    </a:cubicBezTo>
                    <a:lnTo>
                      <a:pt x="3382" y="9871"/>
                    </a:lnTo>
                    <a:cubicBezTo>
                      <a:pt x="3453" y="9573"/>
                      <a:pt x="3727" y="9359"/>
                      <a:pt x="4036" y="9359"/>
                    </a:cubicBezTo>
                    <a:close/>
                    <a:moveTo>
                      <a:pt x="10359" y="9359"/>
                    </a:moveTo>
                    <a:cubicBezTo>
                      <a:pt x="10728" y="9359"/>
                      <a:pt x="11025" y="9657"/>
                      <a:pt x="11025" y="10026"/>
                    </a:cubicBezTo>
                    <a:cubicBezTo>
                      <a:pt x="11025" y="10597"/>
                      <a:pt x="10585" y="11038"/>
                      <a:pt x="10037" y="11038"/>
                    </a:cubicBezTo>
                    <a:lnTo>
                      <a:pt x="4584" y="11038"/>
                    </a:lnTo>
                    <a:cubicBezTo>
                      <a:pt x="4870" y="10788"/>
                      <a:pt x="5037" y="10431"/>
                      <a:pt x="5037" y="10026"/>
                    </a:cubicBezTo>
                    <a:cubicBezTo>
                      <a:pt x="5037" y="9776"/>
                      <a:pt x="4929" y="9538"/>
                      <a:pt x="4775" y="9359"/>
                    </a:cubicBezTo>
                    <a:close/>
                    <a:moveTo>
                      <a:pt x="1346" y="1"/>
                    </a:moveTo>
                    <a:cubicBezTo>
                      <a:pt x="596" y="1"/>
                      <a:pt x="0" y="596"/>
                      <a:pt x="0" y="1334"/>
                    </a:cubicBezTo>
                    <a:cubicBezTo>
                      <a:pt x="0" y="1906"/>
                      <a:pt x="465" y="2346"/>
                      <a:pt x="1012" y="2346"/>
                    </a:cubicBezTo>
                    <a:lnTo>
                      <a:pt x="2358" y="2346"/>
                    </a:lnTo>
                    <a:lnTo>
                      <a:pt x="2358" y="7514"/>
                    </a:lnTo>
                    <a:cubicBezTo>
                      <a:pt x="2358" y="7609"/>
                      <a:pt x="2429" y="7680"/>
                      <a:pt x="2512" y="7680"/>
                    </a:cubicBezTo>
                    <a:cubicBezTo>
                      <a:pt x="2608" y="7680"/>
                      <a:pt x="2679" y="7609"/>
                      <a:pt x="2679" y="7514"/>
                    </a:cubicBezTo>
                    <a:lnTo>
                      <a:pt x="2679" y="1334"/>
                    </a:lnTo>
                    <a:cubicBezTo>
                      <a:pt x="2679" y="929"/>
                      <a:pt x="2501" y="572"/>
                      <a:pt x="2239" y="322"/>
                    </a:cubicBezTo>
                    <a:lnTo>
                      <a:pt x="7680" y="322"/>
                    </a:lnTo>
                    <a:cubicBezTo>
                      <a:pt x="8227" y="322"/>
                      <a:pt x="8680" y="775"/>
                      <a:pt x="8680" y="1334"/>
                    </a:cubicBezTo>
                    <a:lnTo>
                      <a:pt x="8680" y="2870"/>
                    </a:lnTo>
                    <a:cubicBezTo>
                      <a:pt x="8192" y="3108"/>
                      <a:pt x="7739" y="3430"/>
                      <a:pt x="7358" y="3811"/>
                    </a:cubicBezTo>
                    <a:cubicBezTo>
                      <a:pt x="6549" y="4608"/>
                      <a:pt x="6537" y="5192"/>
                      <a:pt x="6525" y="6144"/>
                    </a:cubicBezTo>
                    <a:lnTo>
                      <a:pt x="6525" y="6394"/>
                    </a:lnTo>
                    <a:cubicBezTo>
                      <a:pt x="6132" y="6859"/>
                      <a:pt x="5811" y="7347"/>
                      <a:pt x="5513" y="7847"/>
                    </a:cubicBezTo>
                    <a:cubicBezTo>
                      <a:pt x="5465" y="7907"/>
                      <a:pt x="5477" y="7990"/>
                      <a:pt x="5537" y="8049"/>
                    </a:cubicBezTo>
                    <a:cubicBezTo>
                      <a:pt x="5572" y="8085"/>
                      <a:pt x="5608" y="8097"/>
                      <a:pt x="5656" y="8097"/>
                    </a:cubicBezTo>
                    <a:cubicBezTo>
                      <a:pt x="5691" y="8097"/>
                      <a:pt x="5715" y="8097"/>
                      <a:pt x="5751" y="8061"/>
                    </a:cubicBezTo>
                    <a:cubicBezTo>
                      <a:pt x="6251" y="7776"/>
                      <a:pt x="6727" y="7442"/>
                      <a:pt x="7192" y="7049"/>
                    </a:cubicBezTo>
                    <a:lnTo>
                      <a:pt x="7442" y="7049"/>
                    </a:lnTo>
                    <a:cubicBezTo>
                      <a:pt x="7930" y="7037"/>
                      <a:pt x="8323" y="7037"/>
                      <a:pt x="8692" y="6918"/>
                    </a:cubicBezTo>
                    <a:lnTo>
                      <a:pt x="8692" y="9002"/>
                    </a:lnTo>
                    <a:lnTo>
                      <a:pt x="4036" y="9002"/>
                    </a:lnTo>
                    <a:cubicBezTo>
                      <a:pt x="3465" y="9002"/>
                      <a:pt x="3024" y="9466"/>
                      <a:pt x="3024" y="10014"/>
                    </a:cubicBezTo>
                    <a:cubicBezTo>
                      <a:pt x="3024" y="10097"/>
                      <a:pt x="3096" y="10181"/>
                      <a:pt x="3191" y="10181"/>
                    </a:cubicBezTo>
                    <a:lnTo>
                      <a:pt x="4691" y="10181"/>
                    </a:lnTo>
                    <a:cubicBezTo>
                      <a:pt x="4620" y="10657"/>
                      <a:pt x="4203" y="11014"/>
                      <a:pt x="3691" y="11014"/>
                    </a:cubicBezTo>
                    <a:cubicBezTo>
                      <a:pt x="3144" y="11014"/>
                      <a:pt x="2679" y="10562"/>
                      <a:pt x="2679" y="10002"/>
                    </a:cubicBezTo>
                    <a:lnTo>
                      <a:pt x="2679" y="8168"/>
                    </a:lnTo>
                    <a:cubicBezTo>
                      <a:pt x="2679" y="8085"/>
                      <a:pt x="2608" y="8002"/>
                      <a:pt x="2512" y="8002"/>
                    </a:cubicBezTo>
                    <a:cubicBezTo>
                      <a:pt x="2429" y="8002"/>
                      <a:pt x="2358" y="8085"/>
                      <a:pt x="2358" y="8168"/>
                    </a:cubicBezTo>
                    <a:lnTo>
                      <a:pt x="2358" y="10002"/>
                    </a:lnTo>
                    <a:cubicBezTo>
                      <a:pt x="2358" y="10740"/>
                      <a:pt x="2953" y="11335"/>
                      <a:pt x="3691" y="11335"/>
                    </a:cubicBezTo>
                    <a:lnTo>
                      <a:pt x="10013" y="11335"/>
                    </a:lnTo>
                    <a:cubicBezTo>
                      <a:pt x="10764" y="11335"/>
                      <a:pt x="11359" y="10740"/>
                      <a:pt x="11359" y="10002"/>
                    </a:cubicBezTo>
                    <a:cubicBezTo>
                      <a:pt x="11371" y="9478"/>
                      <a:pt x="10930" y="9038"/>
                      <a:pt x="10359" y="9038"/>
                    </a:cubicBezTo>
                    <a:lnTo>
                      <a:pt x="9025" y="9038"/>
                    </a:lnTo>
                    <a:lnTo>
                      <a:pt x="9025" y="6811"/>
                    </a:lnTo>
                    <a:cubicBezTo>
                      <a:pt x="9263" y="6692"/>
                      <a:pt x="9513" y="6513"/>
                      <a:pt x="9775" y="6252"/>
                    </a:cubicBezTo>
                    <a:cubicBezTo>
                      <a:pt x="10013" y="6013"/>
                      <a:pt x="10228" y="5763"/>
                      <a:pt x="10406" y="5478"/>
                    </a:cubicBezTo>
                    <a:cubicBezTo>
                      <a:pt x="10430" y="5430"/>
                      <a:pt x="10430" y="5370"/>
                      <a:pt x="10418" y="5311"/>
                    </a:cubicBezTo>
                    <a:cubicBezTo>
                      <a:pt x="10394" y="5251"/>
                      <a:pt x="10347" y="5228"/>
                      <a:pt x="10299" y="5204"/>
                    </a:cubicBezTo>
                    <a:lnTo>
                      <a:pt x="9894" y="5132"/>
                    </a:lnTo>
                    <a:cubicBezTo>
                      <a:pt x="10728" y="4489"/>
                      <a:pt x="11264" y="3525"/>
                      <a:pt x="11323" y="2465"/>
                    </a:cubicBezTo>
                    <a:lnTo>
                      <a:pt x="11323" y="2453"/>
                    </a:lnTo>
                    <a:cubicBezTo>
                      <a:pt x="11323" y="2406"/>
                      <a:pt x="11311" y="2358"/>
                      <a:pt x="11287" y="2322"/>
                    </a:cubicBezTo>
                    <a:cubicBezTo>
                      <a:pt x="11252" y="2287"/>
                      <a:pt x="11204" y="2275"/>
                      <a:pt x="11145" y="2275"/>
                    </a:cubicBezTo>
                    <a:cubicBezTo>
                      <a:pt x="10764" y="2311"/>
                      <a:pt x="10394" y="2346"/>
                      <a:pt x="10037" y="2430"/>
                    </a:cubicBezTo>
                    <a:cubicBezTo>
                      <a:pt x="9942" y="2442"/>
                      <a:pt x="9882" y="2525"/>
                      <a:pt x="9894" y="2620"/>
                    </a:cubicBezTo>
                    <a:cubicBezTo>
                      <a:pt x="9916" y="2696"/>
                      <a:pt x="9988" y="2753"/>
                      <a:pt x="10073" y="2753"/>
                    </a:cubicBezTo>
                    <a:cubicBezTo>
                      <a:pt x="10080" y="2753"/>
                      <a:pt x="10089" y="2752"/>
                      <a:pt x="10097" y="2751"/>
                    </a:cubicBezTo>
                    <a:cubicBezTo>
                      <a:pt x="10371" y="2692"/>
                      <a:pt x="10656" y="2644"/>
                      <a:pt x="10966" y="2620"/>
                    </a:cubicBezTo>
                    <a:lnTo>
                      <a:pt x="10966" y="2620"/>
                    </a:lnTo>
                    <a:cubicBezTo>
                      <a:pt x="10847" y="3632"/>
                      <a:pt x="10275" y="4537"/>
                      <a:pt x="9382" y="5073"/>
                    </a:cubicBezTo>
                    <a:lnTo>
                      <a:pt x="9359" y="5085"/>
                    </a:lnTo>
                    <a:cubicBezTo>
                      <a:pt x="9299" y="5120"/>
                      <a:pt x="9275" y="5192"/>
                      <a:pt x="9287" y="5263"/>
                    </a:cubicBezTo>
                    <a:cubicBezTo>
                      <a:pt x="9299" y="5347"/>
                      <a:pt x="9359" y="5382"/>
                      <a:pt x="9418" y="5406"/>
                    </a:cubicBezTo>
                    <a:lnTo>
                      <a:pt x="9978" y="5490"/>
                    </a:lnTo>
                    <a:cubicBezTo>
                      <a:pt x="9835" y="5668"/>
                      <a:pt x="9692" y="5847"/>
                      <a:pt x="9525" y="6002"/>
                    </a:cubicBezTo>
                    <a:cubicBezTo>
                      <a:pt x="8870" y="6656"/>
                      <a:pt x="8406" y="6716"/>
                      <a:pt x="7573" y="6728"/>
                    </a:cubicBezTo>
                    <a:cubicBezTo>
                      <a:pt x="7727" y="6597"/>
                      <a:pt x="7870" y="6454"/>
                      <a:pt x="8013" y="6311"/>
                    </a:cubicBezTo>
                    <a:cubicBezTo>
                      <a:pt x="8728" y="5597"/>
                      <a:pt x="9299" y="4835"/>
                      <a:pt x="9775" y="4037"/>
                    </a:cubicBezTo>
                    <a:cubicBezTo>
                      <a:pt x="9823" y="3977"/>
                      <a:pt x="9811" y="3882"/>
                      <a:pt x="9751" y="3823"/>
                    </a:cubicBezTo>
                    <a:cubicBezTo>
                      <a:pt x="9718" y="3789"/>
                      <a:pt x="9681" y="3774"/>
                      <a:pt x="9639" y="3774"/>
                    </a:cubicBezTo>
                    <a:cubicBezTo>
                      <a:pt x="9608" y="3774"/>
                      <a:pt x="9574" y="3783"/>
                      <a:pt x="9537" y="3799"/>
                    </a:cubicBezTo>
                    <a:cubicBezTo>
                      <a:pt x="8739" y="4251"/>
                      <a:pt x="7966" y="4847"/>
                      <a:pt x="7263" y="5561"/>
                    </a:cubicBezTo>
                    <a:cubicBezTo>
                      <a:pt x="7120" y="5716"/>
                      <a:pt x="6977" y="5847"/>
                      <a:pt x="6846" y="6002"/>
                    </a:cubicBezTo>
                    <a:cubicBezTo>
                      <a:pt x="6882" y="5168"/>
                      <a:pt x="6918" y="4704"/>
                      <a:pt x="7573" y="4049"/>
                    </a:cubicBezTo>
                    <a:cubicBezTo>
                      <a:pt x="8085" y="3537"/>
                      <a:pt x="8728" y="3156"/>
                      <a:pt x="9454" y="2906"/>
                    </a:cubicBezTo>
                    <a:cubicBezTo>
                      <a:pt x="9537" y="2870"/>
                      <a:pt x="9585" y="2787"/>
                      <a:pt x="9561" y="2692"/>
                    </a:cubicBezTo>
                    <a:cubicBezTo>
                      <a:pt x="9531" y="2623"/>
                      <a:pt x="9470" y="2578"/>
                      <a:pt x="9395" y="2578"/>
                    </a:cubicBezTo>
                    <a:cubicBezTo>
                      <a:pt x="9379" y="2578"/>
                      <a:pt x="9363" y="2580"/>
                      <a:pt x="9347" y="2584"/>
                    </a:cubicBezTo>
                    <a:cubicBezTo>
                      <a:pt x="9228" y="2632"/>
                      <a:pt x="9109" y="2680"/>
                      <a:pt x="9001" y="2715"/>
                    </a:cubicBezTo>
                    <a:lnTo>
                      <a:pt x="9001" y="1334"/>
                    </a:lnTo>
                    <a:cubicBezTo>
                      <a:pt x="9001" y="596"/>
                      <a:pt x="8406" y="1"/>
                      <a:pt x="766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8892;p61">
                <a:extLst>
                  <a:ext uri="{FF2B5EF4-FFF2-40B4-BE49-F238E27FC236}">
                    <a16:creationId xmlns:a16="http://schemas.microsoft.com/office/drawing/2014/main" id="{26E283B3-0DD0-84A5-C169-A46C2E14503A}"/>
                  </a:ext>
                </a:extLst>
              </p:cNvPr>
              <p:cNvSpPr/>
              <p:nvPr/>
            </p:nvSpPr>
            <p:spPr>
              <a:xfrm>
                <a:off x="3618450" y="3879112"/>
                <a:ext cx="157045" cy="24688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775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55" y="334"/>
                    </a:cubicBezTo>
                    <a:cubicBezTo>
                      <a:pt x="322" y="334"/>
                      <a:pt x="381" y="405"/>
                      <a:pt x="500" y="512"/>
                    </a:cubicBezTo>
                    <a:cubicBezTo>
                      <a:pt x="619" y="631"/>
                      <a:pt x="786" y="774"/>
                      <a:pt x="1084" y="774"/>
                    </a:cubicBezTo>
                    <a:cubicBezTo>
                      <a:pt x="1381" y="774"/>
                      <a:pt x="1524" y="631"/>
                      <a:pt x="1667" y="512"/>
                    </a:cubicBezTo>
                    <a:cubicBezTo>
                      <a:pt x="1762" y="405"/>
                      <a:pt x="1846" y="334"/>
                      <a:pt x="2000" y="334"/>
                    </a:cubicBezTo>
                    <a:cubicBezTo>
                      <a:pt x="2167" y="334"/>
                      <a:pt x="2227" y="405"/>
                      <a:pt x="2346" y="512"/>
                    </a:cubicBezTo>
                    <a:cubicBezTo>
                      <a:pt x="2465" y="631"/>
                      <a:pt x="2631" y="774"/>
                      <a:pt x="2929" y="774"/>
                    </a:cubicBezTo>
                    <a:cubicBezTo>
                      <a:pt x="3227" y="774"/>
                      <a:pt x="3370" y="631"/>
                      <a:pt x="3501" y="512"/>
                    </a:cubicBezTo>
                    <a:cubicBezTo>
                      <a:pt x="3608" y="405"/>
                      <a:pt x="3679" y="334"/>
                      <a:pt x="3846" y="334"/>
                    </a:cubicBezTo>
                    <a:cubicBezTo>
                      <a:pt x="4013" y="334"/>
                      <a:pt x="4072" y="405"/>
                      <a:pt x="4191" y="512"/>
                    </a:cubicBezTo>
                    <a:cubicBezTo>
                      <a:pt x="4310" y="631"/>
                      <a:pt x="4477" y="774"/>
                      <a:pt x="4775" y="774"/>
                    </a:cubicBezTo>
                    <a:cubicBezTo>
                      <a:pt x="4858" y="774"/>
                      <a:pt x="4929" y="703"/>
                      <a:pt x="4929" y="607"/>
                    </a:cubicBezTo>
                    <a:cubicBezTo>
                      <a:pt x="4929" y="524"/>
                      <a:pt x="4858" y="453"/>
                      <a:pt x="4775" y="453"/>
                    </a:cubicBezTo>
                    <a:cubicBezTo>
                      <a:pt x="4608" y="453"/>
                      <a:pt x="4548" y="369"/>
                      <a:pt x="4429" y="274"/>
                    </a:cubicBezTo>
                    <a:cubicBezTo>
                      <a:pt x="4310" y="155"/>
                      <a:pt x="4144" y="0"/>
                      <a:pt x="3846" y="0"/>
                    </a:cubicBezTo>
                    <a:cubicBezTo>
                      <a:pt x="3548" y="0"/>
                      <a:pt x="3405" y="155"/>
                      <a:pt x="3263" y="274"/>
                    </a:cubicBezTo>
                    <a:cubicBezTo>
                      <a:pt x="3167" y="369"/>
                      <a:pt x="3084" y="453"/>
                      <a:pt x="2929" y="453"/>
                    </a:cubicBezTo>
                    <a:cubicBezTo>
                      <a:pt x="2762" y="453"/>
                      <a:pt x="2703" y="369"/>
                      <a:pt x="2584" y="274"/>
                    </a:cubicBezTo>
                    <a:cubicBezTo>
                      <a:pt x="2465" y="155"/>
                      <a:pt x="2298" y="0"/>
                      <a:pt x="2000" y="0"/>
                    </a:cubicBezTo>
                    <a:cubicBezTo>
                      <a:pt x="1703" y="0"/>
                      <a:pt x="1560" y="155"/>
                      <a:pt x="1417" y="274"/>
                    </a:cubicBezTo>
                    <a:cubicBezTo>
                      <a:pt x="1322" y="369"/>
                      <a:pt x="1238" y="453"/>
                      <a:pt x="1084" y="453"/>
                    </a:cubicBezTo>
                    <a:cubicBezTo>
                      <a:pt x="917" y="453"/>
                      <a:pt x="857" y="369"/>
                      <a:pt x="738" y="274"/>
                    </a:cubicBezTo>
                    <a:cubicBezTo>
                      <a:pt x="619" y="155"/>
                      <a:pt x="453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8893;p61">
                <a:extLst>
                  <a:ext uri="{FF2B5EF4-FFF2-40B4-BE49-F238E27FC236}">
                    <a16:creationId xmlns:a16="http://schemas.microsoft.com/office/drawing/2014/main" id="{982290D6-ED67-4301-BC2F-649B533DF37A}"/>
                  </a:ext>
                </a:extLst>
              </p:cNvPr>
              <p:cNvSpPr/>
              <p:nvPr/>
            </p:nvSpPr>
            <p:spPr>
              <a:xfrm>
                <a:off x="3618450" y="3921192"/>
                <a:ext cx="127834" cy="24688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775" extrusionOk="0">
                    <a:moveTo>
                      <a:pt x="155" y="1"/>
                    </a:moveTo>
                    <a:cubicBezTo>
                      <a:pt x="72" y="1"/>
                      <a:pt x="0" y="84"/>
                      <a:pt x="0" y="167"/>
                    </a:cubicBezTo>
                    <a:cubicBezTo>
                      <a:pt x="0" y="263"/>
                      <a:pt x="72" y="334"/>
                      <a:pt x="155" y="334"/>
                    </a:cubicBezTo>
                    <a:cubicBezTo>
                      <a:pt x="322" y="334"/>
                      <a:pt x="381" y="406"/>
                      <a:pt x="500" y="513"/>
                    </a:cubicBezTo>
                    <a:cubicBezTo>
                      <a:pt x="619" y="632"/>
                      <a:pt x="786" y="775"/>
                      <a:pt x="1084" y="775"/>
                    </a:cubicBezTo>
                    <a:cubicBezTo>
                      <a:pt x="1381" y="775"/>
                      <a:pt x="1524" y="632"/>
                      <a:pt x="1667" y="513"/>
                    </a:cubicBezTo>
                    <a:cubicBezTo>
                      <a:pt x="1762" y="406"/>
                      <a:pt x="1846" y="334"/>
                      <a:pt x="2000" y="334"/>
                    </a:cubicBezTo>
                    <a:cubicBezTo>
                      <a:pt x="2167" y="334"/>
                      <a:pt x="2227" y="406"/>
                      <a:pt x="2346" y="513"/>
                    </a:cubicBezTo>
                    <a:cubicBezTo>
                      <a:pt x="2465" y="632"/>
                      <a:pt x="2631" y="775"/>
                      <a:pt x="2929" y="775"/>
                    </a:cubicBezTo>
                    <a:cubicBezTo>
                      <a:pt x="3227" y="775"/>
                      <a:pt x="3370" y="632"/>
                      <a:pt x="3501" y="513"/>
                    </a:cubicBezTo>
                    <a:cubicBezTo>
                      <a:pt x="3608" y="406"/>
                      <a:pt x="3679" y="334"/>
                      <a:pt x="3846" y="334"/>
                    </a:cubicBezTo>
                    <a:cubicBezTo>
                      <a:pt x="3941" y="334"/>
                      <a:pt x="4013" y="263"/>
                      <a:pt x="4013" y="167"/>
                    </a:cubicBezTo>
                    <a:cubicBezTo>
                      <a:pt x="4013" y="84"/>
                      <a:pt x="3941" y="1"/>
                      <a:pt x="3846" y="1"/>
                    </a:cubicBezTo>
                    <a:cubicBezTo>
                      <a:pt x="3548" y="1"/>
                      <a:pt x="3405" y="156"/>
                      <a:pt x="3263" y="275"/>
                    </a:cubicBezTo>
                    <a:cubicBezTo>
                      <a:pt x="3167" y="382"/>
                      <a:pt x="3084" y="453"/>
                      <a:pt x="2929" y="453"/>
                    </a:cubicBezTo>
                    <a:cubicBezTo>
                      <a:pt x="2762" y="453"/>
                      <a:pt x="2703" y="382"/>
                      <a:pt x="2584" y="275"/>
                    </a:cubicBezTo>
                    <a:cubicBezTo>
                      <a:pt x="2465" y="156"/>
                      <a:pt x="2298" y="1"/>
                      <a:pt x="2000" y="1"/>
                    </a:cubicBezTo>
                    <a:cubicBezTo>
                      <a:pt x="1703" y="1"/>
                      <a:pt x="1560" y="156"/>
                      <a:pt x="1417" y="275"/>
                    </a:cubicBezTo>
                    <a:cubicBezTo>
                      <a:pt x="1322" y="382"/>
                      <a:pt x="1238" y="453"/>
                      <a:pt x="1084" y="453"/>
                    </a:cubicBezTo>
                    <a:cubicBezTo>
                      <a:pt x="917" y="453"/>
                      <a:pt x="857" y="382"/>
                      <a:pt x="738" y="275"/>
                    </a:cubicBezTo>
                    <a:cubicBezTo>
                      <a:pt x="619" y="156"/>
                      <a:pt x="453" y="1"/>
                      <a:pt x="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8894;p61">
                <a:extLst>
                  <a:ext uri="{FF2B5EF4-FFF2-40B4-BE49-F238E27FC236}">
                    <a16:creationId xmlns:a16="http://schemas.microsoft.com/office/drawing/2014/main" id="{1A906614-2EE4-AD76-013F-A0DF53CAA5B6}"/>
                  </a:ext>
                </a:extLst>
              </p:cNvPr>
              <p:cNvSpPr/>
              <p:nvPr/>
            </p:nvSpPr>
            <p:spPr>
              <a:xfrm>
                <a:off x="3617304" y="3962922"/>
                <a:ext cx="98655" cy="24688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775" extrusionOk="0">
                    <a:moveTo>
                      <a:pt x="167" y="0"/>
                    </a:moveTo>
                    <a:cubicBezTo>
                      <a:pt x="72" y="0"/>
                      <a:pt x="0" y="84"/>
                      <a:pt x="0" y="167"/>
                    </a:cubicBezTo>
                    <a:cubicBezTo>
                      <a:pt x="0" y="262"/>
                      <a:pt x="72" y="334"/>
                      <a:pt x="167" y="334"/>
                    </a:cubicBezTo>
                    <a:cubicBezTo>
                      <a:pt x="334" y="334"/>
                      <a:pt x="393" y="405"/>
                      <a:pt x="512" y="512"/>
                    </a:cubicBezTo>
                    <a:cubicBezTo>
                      <a:pt x="632" y="632"/>
                      <a:pt x="786" y="774"/>
                      <a:pt x="1084" y="774"/>
                    </a:cubicBezTo>
                    <a:cubicBezTo>
                      <a:pt x="1382" y="774"/>
                      <a:pt x="1536" y="632"/>
                      <a:pt x="1667" y="512"/>
                    </a:cubicBezTo>
                    <a:cubicBezTo>
                      <a:pt x="1775" y="405"/>
                      <a:pt x="1846" y="334"/>
                      <a:pt x="2013" y="334"/>
                    </a:cubicBezTo>
                    <a:cubicBezTo>
                      <a:pt x="2179" y="334"/>
                      <a:pt x="2239" y="405"/>
                      <a:pt x="2358" y="512"/>
                    </a:cubicBezTo>
                    <a:cubicBezTo>
                      <a:pt x="2477" y="632"/>
                      <a:pt x="2632" y="774"/>
                      <a:pt x="2929" y="774"/>
                    </a:cubicBezTo>
                    <a:cubicBezTo>
                      <a:pt x="3025" y="774"/>
                      <a:pt x="3096" y="703"/>
                      <a:pt x="3096" y="620"/>
                    </a:cubicBezTo>
                    <a:cubicBezTo>
                      <a:pt x="3096" y="524"/>
                      <a:pt x="3025" y="453"/>
                      <a:pt x="2929" y="453"/>
                    </a:cubicBezTo>
                    <a:cubicBezTo>
                      <a:pt x="2775" y="441"/>
                      <a:pt x="2691" y="381"/>
                      <a:pt x="2596" y="274"/>
                    </a:cubicBezTo>
                    <a:cubicBezTo>
                      <a:pt x="2477" y="155"/>
                      <a:pt x="2310" y="0"/>
                      <a:pt x="2013" y="0"/>
                    </a:cubicBezTo>
                    <a:cubicBezTo>
                      <a:pt x="1715" y="0"/>
                      <a:pt x="1560" y="155"/>
                      <a:pt x="1429" y="274"/>
                    </a:cubicBezTo>
                    <a:cubicBezTo>
                      <a:pt x="1322" y="381"/>
                      <a:pt x="1251" y="453"/>
                      <a:pt x="1084" y="453"/>
                    </a:cubicBezTo>
                    <a:cubicBezTo>
                      <a:pt x="929" y="453"/>
                      <a:pt x="870" y="381"/>
                      <a:pt x="751" y="274"/>
                    </a:cubicBezTo>
                    <a:cubicBezTo>
                      <a:pt x="632" y="155"/>
                      <a:pt x="465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9E0AFEB-9C4A-EA7B-C4E6-9847F4D48C4E}"/>
              </a:ext>
            </a:extLst>
          </p:cNvPr>
          <p:cNvGrpSpPr/>
          <p:nvPr/>
        </p:nvGrpSpPr>
        <p:grpSpPr>
          <a:xfrm>
            <a:off x="949068" y="686789"/>
            <a:ext cx="4537842" cy="1160614"/>
            <a:chOff x="1059476" y="2574583"/>
            <a:chExt cx="4537842" cy="1160614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172EFFC8-0D7B-4D95-3D5F-57B8B32AB3DB}"/>
                </a:ext>
              </a:extLst>
            </p:cNvPr>
            <p:cNvGrpSpPr/>
            <p:nvPr/>
          </p:nvGrpSpPr>
          <p:grpSpPr>
            <a:xfrm>
              <a:off x="1059476" y="2574583"/>
              <a:ext cx="4537842" cy="1160614"/>
              <a:chOff x="983725" y="3528895"/>
              <a:chExt cx="4537842" cy="1160614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D763414E-D2FA-FFD9-206F-531544E01BC7}"/>
                  </a:ext>
                </a:extLst>
              </p:cNvPr>
              <p:cNvSpPr/>
              <p:nvPr/>
            </p:nvSpPr>
            <p:spPr>
              <a:xfrm>
                <a:off x="983725" y="3857538"/>
                <a:ext cx="1611024" cy="464024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客製化</a:t>
                </a:r>
              </a:p>
            </p:txBody>
          </p:sp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E8D66F63-A495-0176-CA36-F1FE94C653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88399" y="4111151"/>
                <a:ext cx="528857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50C66B8F-0E93-8319-CEB9-404E4E94D64C}"/>
                  </a:ext>
                </a:extLst>
              </p:cNvPr>
              <p:cNvCxnSpPr/>
              <p:nvPr/>
            </p:nvCxnSpPr>
            <p:spPr>
              <a:xfrm>
                <a:off x="3117256" y="3764598"/>
                <a:ext cx="5400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單箭頭接點 39">
                <a:extLst>
                  <a:ext uri="{FF2B5EF4-FFF2-40B4-BE49-F238E27FC236}">
                    <a16:creationId xmlns:a16="http://schemas.microsoft.com/office/drawing/2014/main" id="{9204C77A-DDBE-1CB9-84C5-B8E8ABC7B730}"/>
                  </a:ext>
                </a:extLst>
              </p:cNvPr>
              <p:cNvCxnSpPr/>
              <p:nvPr/>
            </p:nvCxnSpPr>
            <p:spPr>
              <a:xfrm>
                <a:off x="3117256" y="4477069"/>
                <a:ext cx="5400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BB8910DF-22BD-924D-ECCE-D58E80F8DD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3606" y="3757501"/>
                <a:ext cx="0" cy="720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546A7279-F7DB-1590-5DA6-4C2A6FE0CD41}"/>
                  </a:ext>
                </a:extLst>
              </p:cNvPr>
              <p:cNvSpPr txBox="1"/>
              <p:nvPr/>
            </p:nvSpPr>
            <p:spPr>
              <a:xfrm>
                <a:off x="3749574" y="3563796"/>
                <a:ext cx="16796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/>
                  <a:t>客製化分類</a:t>
                </a:r>
              </a:p>
            </p:txBody>
          </p:sp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77CC8148-6A8A-F80D-5B25-40B0AB140177}"/>
                  </a:ext>
                </a:extLst>
              </p:cNvPr>
              <p:cNvSpPr txBox="1"/>
              <p:nvPr/>
            </p:nvSpPr>
            <p:spPr>
              <a:xfrm>
                <a:off x="3790343" y="4289399"/>
                <a:ext cx="16796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/>
                  <a:t>預約表</a:t>
                </a:r>
              </a:p>
            </p:txBody>
          </p:sp>
          <p:grpSp>
            <p:nvGrpSpPr>
              <p:cNvPr id="46" name="Google Shape;773;p48">
                <a:extLst>
                  <a:ext uri="{FF2B5EF4-FFF2-40B4-BE49-F238E27FC236}">
                    <a16:creationId xmlns:a16="http://schemas.microsoft.com/office/drawing/2014/main" id="{E7EDFE8C-7836-2EFC-4874-466544D89852}"/>
                  </a:ext>
                </a:extLst>
              </p:cNvPr>
              <p:cNvGrpSpPr/>
              <p:nvPr/>
            </p:nvGrpSpPr>
            <p:grpSpPr>
              <a:xfrm>
                <a:off x="5217285" y="3528895"/>
                <a:ext cx="304282" cy="398505"/>
                <a:chOff x="6189488" y="1571425"/>
                <a:chExt cx="304282" cy="398505"/>
              </a:xfrm>
            </p:grpSpPr>
            <p:sp>
              <p:nvSpPr>
                <p:cNvPr id="47" name="Google Shape;774;p48">
                  <a:extLst>
                    <a:ext uri="{FF2B5EF4-FFF2-40B4-BE49-F238E27FC236}">
                      <a16:creationId xmlns:a16="http://schemas.microsoft.com/office/drawing/2014/main" id="{21F46DC9-3809-C9DA-5CE2-68C25003B141}"/>
                    </a:ext>
                  </a:extLst>
                </p:cNvPr>
                <p:cNvSpPr/>
                <p:nvPr/>
              </p:nvSpPr>
              <p:spPr>
                <a:xfrm>
                  <a:off x="6477052" y="1809578"/>
                  <a:ext cx="16719" cy="15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522" extrusionOk="0">
                      <a:moveTo>
                        <a:pt x="274" y="0"/>
                      </a:moveTo>
                      <a:cubicBezTo>
                        <a:pt x="179" y="0"/>
                        <a:pt x="72" y="72"/>
                        <a:pt x="36" y="167"/>
                      </a:cubicBezTo>
                      <a:cubicBezTo>
                        <a:pt x="0" y="262"/>
                        <a:pt x="24" y="381"/>
                        <a:pt x="119" y="465"/>
                      </a:cubicBezTo>
                      <a:cubicBezTo>
                        <a:pt x="165" y="504"/>
                        <a:pt x="222" y="522"/>
                        <a:pt x="280" y="522"/>
                      </a:cubicBezTo>
                      <a:cubicBezTo>
                        <a:pt x="327" y="522"/>
                        <a:pt x="374" y="510"/>
                        <a:pt x="417" y="489"/>
                      </a:cubicBezTo>
                      <a:cubicBezTo>
                        <a:pt x="500" y="429"/>
                        <a:pt x="560" y="322"/>
                        <a:pt x="536" y="227"/>
                      </a:cubicBezTo>
                      <a:cubicBezTo>
                        <a:pt x="512" y="96"/>
                        <a:pt x="393" y="0"/>
                        <a:pt x="2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775;p48">
                  <a:extLst>
                    <a:ext uri="{FF2B5EF4-FFF2-40B4-BE49-F238E27FC236}">
                      <a16:creationId xmlns:a16="http://schemas.microsoft.com/office/drawing/2014/main" id="{0D2130D5-088E-2883-516E-F6EBAA45614A}"/>
                    </a:ext>
                  </a:extLst>
                </p:cNvPr>
                <p:cNvSpPr/>
                <p:nvPr/>
              </p:nvSpPr>
              <p:spPr>
                <a:xfrm>
                  <a:off x="6189488" y="1571425"/>
                  <a:ext cx="300371" cy="3985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1" h="13348" extrusionOk="0">
                      <a:moveTo>
                        <a:pt x="4394" y="524"/>
                      </a:moveTo>
                      <a:lnTo>
                        <a:pt x="3989" y="1310"/>
                      </a:lnTo>
                      <a:lnTo>
                        <a:pt x="3298" y="1310"/>
                      </a:lnTo>
                      <a:lnTo>
                        <a:pt x="3751" y="524"/>
                      </a:lnTo>
                      <a:close/>
                      <a:moveTo>
                        <a:pt x="6394" y="524"/>
                      </a:moveTo>
                      <a:lnTo>
                        <a:pt x="6858" y="1310"/>
                      </a:lnTo>
                      <a:lnTo>
                        <a:pt x="6179" y="1310"/>
                      </a:lnTo>
                      <a:lnTo>
                        <a:pt x="5775" y="524"/>
                      </a:lnTo>
                      <a:close/>
                      <a:moveTo>
                        <a:pt x="5179" y="548"/>
                      </a:moveTo>
                      <a:lnTo>
                        <a:pt x="5584" y="1322"/>
                      </a:lnTo>
                      <a:lnTo>
                        <a:pt x="4572" y="1322"/>
                      </a:lnTo>
                      <a:lnTo>
                        <a:pt x="4965" y="548"/>
                      </a:lnTo>
                      <a:close/>
                      <a:moveTo>
                        <a:pt x="4072" y="1834"/>
                      </a:moveTo>
                      <a:lnTo>
                        <a:pt x="4465" y="3143"/>
                      </a:lnTo>
                      <a:lnTo>
                        <a:pt x="3382" y="1834"/>
                      </a:lnTo>
                      <a:close/>
                      <a:moveTo>
                        <a:pt x="6751" y="1834"/>
                      </a:moveTo>
                      <a:lnTo>
                        <a:pt x="5668" y="3143"/>
                      </a:lnTo>
                      <a:lnTo>
                        <a:pt x="6060" y="1834"/>
                      </a:lnTo>
                      <a:close/>
                      <a:moveTo>
                        <a:pt x="5525" y="1834"/>
                      </a:moveTo>
                      <a:lnTo>
                        <a:pt x="5132" y="3143"/>
                      </a:lnTo>
                      <a:lnTo>
                        <a:pt x="5013" y="3143"/>
                      </a:lnTo>
                      <a:lnTo>
                        <a:pt x="4632" y="1834"/>
                      </a:lnTo>
                      <a:close/>
                      <a:moveTo>
                        <a:pt x="3572" y="2893"/>
                      </a:moveTo>
                      <a:lnTo>
                        <a:pt x="3893" y="3274"/>
                      </a:lnTo>
                      <a:cubicBezTo>
                        <a:pt x="3382" y="3394"/>
                        <a:pt x="2881" y="3608"/>
                        <a:pt x="2441" y="3870"/>
                      </a:cubicBezTo>
                      <a:lnTo>
                        <a:pt x="2441" y="3524"/>
                      </a:lnTo>
                      <a:cubicBezTo>
                        <a:pt x="2441" y="3167"/>
                        <a:pt x="2727" y="2893"/>
                        <a:pt x="3084" y="2893"/>
                      </a:cubicBezTo>
                      <a:close/>
                      <a:moveTo>
                        <a:pt x="7049" y="2893"/>
                      </a:moveTo>
                      <a:cubicBezTo>
                        <a:pt x="7406" y="2893"/>
                        <a:pt x="7692" y="3167"/>
                        <a:pt x="7692" y="3524"/>
                      </a:cubicBezTo>
                      <a:lnTo>
                        <a:pt x="7692" y="3882"/>
                      </a:lnTo>
                      <a:cubicBezTo>
                        <a:pt x="7251" y="3620"/>
                        <a:pt x="6751" y="3405"/>
                        <a:pt x="6239" y="3286"/>
                      </a:cubicBezTo>
                      <a:lnTo>
                        <a:pt x="6560" y="2905"/>
                      </a:lnTo>
                      <a:lnTo>
                        <a:pt x="7049" y="2905"/>
                      </a:lnTo>
                      <a:lnTo>
                        <a:pt x="7049" y="2893"/>
                      </a:lnTo>
                      <a:close/>
                      <a:moveTo>
                        <a:pt x="3620" y="0"/>
                      </a:moveTo>
                      <a:cubicBezTo>
                        <a:pt x="3524" y="0"/>
                        <a:pt x="3441" y="48"/>
                        <a:pt x="3393" y="131"/>
                      </a:cubicBezTo>
                      <a:lnTo>
                        <a:pt x="2631" y="1441"/>
                      </a:lnTo>
                      <a:cubicBezTo>
                        <a:pt x="2572" y="1536"/>
                        <a:pt x="2584" y="1655"/>
                        <a:pt x="2667" y="1739"/>
                      </a:cubicBezTo>
                      <a:lnTo>
                        <a:pt x="3167" y="2370"/>
                      </a:lnTo>
                      <a:lnTo>
                        <a:pt x="3108" y="2370"/>
                      </a:lnTo>
                      <a:cubicBezTo>
                        <a:pt x="2465" y="2370"/>
                        <a:pt x="1953" y="2893"/>
                        <a:pt x="1953" y="3524"/>
                      </a:cubicBezTo>
                      <a:lnTo>
                        <a:pt x="1953" y="4239"/>
                      </a:lnTo>
                      <a:cubicBezTo>
                        <a:pt x="762" y="5179"/>
                        <a:pt x="0" y="6620"/>
                        <a:pt x="0" y="8251"/>
                      </a:cubicBezTo>
                      <a:cubicBezTo>
                        <a:pt x="0" y="11061"/>
                        <a:pt x="2286" y="13347"/>
                        <a:pt x="5108" y="13347"/>
                      </a:cubicBezTo>
                      <a:cubicBezTo>
                        <a:pt x="6263" y="13347"/>
                        <a:pt x="7370" y="12966"/>
                        <a:pt x="8275" y="12252"/>
                      </a:cubicBezTo>
                      <a:cubicBezTo>
                        <a:pt x="9156" y="11549"/>
                        <a:pt x="9787" y="10573"/>
                        <a:pt x="10061" y="9478"/>
                      </a:cubicBezTo>
                      <a:cubicBezTo>
                        <a:pt x="10061" y="9335"/>
                        <a:pt x="9966" y="9204"/>
                        <a:pt x="9835" y="9168"/>
                      </a:cubicBezTo>
                      <a:cubicBezTo>
                        <a:pt x="9818" y="9165"/>
                        <a:pt x="9801" y="9164"/>
                        <a:pt x="9784" y="9164"/>
                      </a:cubicBezTo>
                      <a:cubicBezTo>
                        <a:pt x="9667" y="9164"/>
                        <a:pt x="9546" y="9234"/>
                        <a:pt x="9525" y="9359"/>
                      </a:cubicBezTo>
                      <a:cubicBezTo>
                        <a:pt x="9013" y="11406"/>
                        <a:pt x="7192" y="12835"/>
                        <a:pt x="5072" y="12835"/>
                      </a:cubicBezTo>
                      <a:cubicBezTo>
                        <a:pt x="2548" y="12835"/>
                        <a:pt x="488" y="10775"/>
                        <a:pt x="488" y="8251"/>
                      </a:cubicBezTo>
                      <a:cubicBezTo>
                        <a:pt x="488" y="5715"/>
                        <a:pt x="2548" y="3667"/>
                        <a:pt x="5072" y="3667"/>
                      </a:cubicBezTo>
                      <a:cubicBezTo>
                        <a:pt x="7156" y="3667"/>
                        <a:pt x="8977" y="5060"/>
                        <a:pt x="9513" y="7073"/>
                      </a:cubicBezTo>
                      <a:cubicBezTo>
                        <a:pt x="9513" y="7084"/>
                        <a:pt x="9525" y="7096"/>
                        <a:pt x="9525" y="7132"/>
                      </a:cubicBezTo>
                      <a:cubicBezTo>
                        <a:pt x="9546" y="7244"/>
                        <a:pt x="9662" y="7330"/>
                        <a:pt x="9777" y="7330"/>
                      </a:cubicBezTo>
                      <a:cubicBezTo>
                        <a:pt x="9797" y="7330"/>
                        <a:pt x="9816" y="7328"/>
                        <a:pt x="9835" y="7323"/>
                      </a:cubicBezTo>
                      <a:cubicBezTo>
                        <a:pt x="9966" y="7299"/>
                        <a:pt x="10061" y="7144"/>
                        <a:pt x="10025" y="7013"/>
                      </a:cubicBezTo>
                      <a:cubicBezTo>
                        <a:pt x="10025" y="7001"/>
                        <a:pt x="10013" y="6965"/>
                        <a:pt x="10013" y="6953"/>
                      </a:cubicBezTo>
                      <a:cubicBezTo>
                        <a:pt x="9716" y="5846"/>
                        <a:pt x="9073" y="4918"/>
                        <a:pt x="8227" y="4239"/>
                      </a:cubicBezTo>
                      <a:lnTo>
                        <a:pt x="8227" y="3524"/>
                      </a:lnTo>
                      <a:cubicBezTo>
                        <a:pt x="8227" y="2893"/>
                        <a:pt x="7703" y="2370"/>
                        <a:pt x="7072" y="2370"/>
                      </a:cubicBezTo>
                      <a:lnTo>
                        <a:pt x="7013" y="2370"/>
                      </a:lnTo>
                      <a:lnTo>
                        <a:pt x="7513" y="1739"/>
                      </a:lnTo>
                      <a:cubicBezTo>
                        <a:pt x="7584" y="1655"/>
                        <a:pt x="7584" y="1536"/>
                        <a:pt x="7549" y="1441"/>
                      </a:cubicBezTo>
                      <a:lnTo>
                        <a:pt x="6787" y="131"/>
                      </a:lnTo>
                      <a:cubicBezTo>
                        <a:pt x="6739" y="60"/>
                        <a:pt x="6656" y="0"/>
                        <a:pt x="65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776;p48">
                  <a:extLst>
                    <a:ext uri="{FF2B5EF4-FFF2-40B4-BE49-F238E27FC236}">
                      <a16:creationId xmlns:a16="http://schemas.microsoft.com/office/drawing/2014/main" id="{649C6FC5-84A3-C833-BF61-308649C193A5}"/>
                    </a:ext>
                  </a:extLst>
                </p:cNvPr>
                <p:cNvSpPr/>
                <p:nvPr/>
              </p:nvSpPr>
              <p:spPr>
                <a:xfrm>
                  <a:off x="6221821" y="1698308"/>
                  <a:ext cx="238183" cy="23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8" h="7990" extrusionOk="0">
                      <a:moveTo>
                        <a:pt x="3989" y="525"/>
                      </a:moveTo>
                      <a:cubicBezTo>
                        <a:pt x="5894" y="525"/>
                        <a:pt x="7454" y="2084"/>
                        <a:pt x="7454" y="4001"/>
                      </a:cubicBezTo>
                      <a:cubicBezTo>
                        <a:pt x="7454" y="5906"/>
                        <a:pt x="5894" y="7466"/>
                        <a:pt x="3989" y="7466"/>
                      </a:cubicBezTo>
                      <a:cubicBezTo>
                        <a:pt x="2084" y="7466"/>
                        <a:pt x="524" y="5906"/>
                        <a:pt x="524" y="4001"/>
                      </a:cubicBezTo>
                      <a:cubicBezTo>
                        <a:pt x="524" y="2084"/>
                        <a:pt x="2084" y="525"/>
                        <a:pt x="3989" y="525"/>
                      </a:cubicBezTo>
                      <a:close/>
                      <a:moveTo>
                        <a:pt x="3989" y="1"/>
                      </a:moveTo>
                      <a:cubicBezTo>
                        <a:pt x="1787" y="1"/>
                        <a:pt x="1" y="1787"/>
                        <a:pt x="1" y="4001"/>
                      </a:cubicBezTo>
                      <a:cubicBezTo>
                        <a:pt x="1" y="6204"/>
                        <a:pt x="1787" y="7990"/>
                        <a:pt x="3989" y="7990"/>
                      </a:cubicBezTo>
                      <a:cubicBezTo>
                        <a:pt x="6192" y="7990"/>
                        <a:pt x="7978" y="6204"/>
                        <a:pt x="7978" y="4001"/>
                      </a:cubicBezTo>
                      <a:cubicBezTo>
                        <a:pt x="7978" y="1787"/>
                        <a:pt x="6180" y="1"/>
                        <a:pt x="39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4" name="Google Shape;10005;p62">
              <a:extLst>
                <a:ext uri="{FF2B5EF4-FFF2-40B4-BE49-F238E27FC236}">
                  <a16:creationId xmlns:a16="http://schemas.microsoft.com/office/drawing/2014/main" id="{DF760FDB-8B02-0B34-F9D0-26C1ED94E007}"/>
                </a:ext>
              </a:extLst>
            </p:cNvPr>
            <p:cNvGrpSpPr/>
            <p:nvPr/>
          </p:nvGrpSpPr>
          <p:grpSpPr>
            <a:xfrm>
              <a:off x="4910370" y="3365403"/>
              <a:ext cx="371395" cy="301279"/>
              <a:chOff x="7550258" y="3832670"/>
              <a:chExt cx="371395" cy="301279"/>
            </a:xfrm>
            <a:solidFill>
              <a:schemeClr val="tx1">
                <a:lumMod val="75000"/>
              </a:schemeClr>
            </a:solidFill>
          </p:grpSpPr>
          <p:sp>
            <p:nvSpPr>
              <p:cNvPr id="10" name="Google Shape;10006;p62">
                <a:extLst>
                  <a:ext uri="{FF2B5EF4-FFF2-40B4-BE49-F238E27FC236}">
                    <a16:creationId xmlns:a16="http://schemas.microsoft.com/office/drawing/2014/main" id="{D1983079-0186-6F2B-760B-75BA6318D757}"/>
                  </a:ext>
                </a:extLst>
              </p:cNvPr>
              <p:cNvSpPr/>
              <p:nvPr/>
            </p:nvSpPr>
            <p:spPr>
              <a:xfrm>
                <a:off x="7550258" y="3832670"/>
                <a:ext cx="371395" cy="301279"/>
              </a:xfrm>
              <a:custGeom>
                <a:avLst/>
                <a:gdLst/>
                <a:ahLst/>
                <a:cxnLst/>
                <a:rect l="l" t="t" r="r" b="b"/>
                <a:pathLst>
                  <a:path w="11669" h="9466" extrusionOk="0">
                    <a:moveTo>
                      <a:pt x="1822" y="346"/>
                    </a:moveTo>
                    <a:cubicBezTo>
                      <a:pt x="1822" y="346"/>
                      <a:pt x="1834" y="346"/>
                      <a:pt x="1834" y="358"/>
                    </a:cubicBezTo>
                    <a:lnTo>
                      <a:pt x="1834" y="1096"/>
                    </a:lnTo>
                    <a:cubicBezTo>
                      <a:pt x="1834" y="1096"/>
                      <a:pt x="1834" y="1108"/>
                      <a:pt x="1822" y="1108"/>
                    </a:cubicBezTo>
                    <a:lnTo>
                      <a:pt x="1441" y="1108"/>
                    </a:lnTo>
                    <a:cubicBezTo>
                      <a:pt x="1441" y="1108"/>
                      <a:pt x="1429" y="1108"/>
                      <a:pt x="1429" y="1096"/>
                    </a:cubicBezTo>
                    <a:lnTo>
                      <a:pt x="1429" y="358"/>
                    </a:lnTo>
                    <a:lnTo>
                      <a:pt x="1441" y="358"/>
                    </a:lnTo>
                    <a:lnTo>
                      <a:pt x="1822" y="346"/>
                    </a:lnTo>
                    <a:close/>
                    <a:moveTo>
                      <a:pt x="10228" y="346"/>
                    </a:moveTo>
                    <a:cubicBezTo>
                      <a:pt x="10228" y="346"/>
                      <a:pt x="10240" y="346"/>
                      <a:pt x="10240" y="358"/>
                    </a:cubicBezTo>
                    <a:lnTo>
                      <a:pt x="10240" y="1096"/>
                    </a:lnTo>
                    <a:cubicBezTo>
                      <a:pt x="10240" y="1096"/>
                      <a:pt x="10240" y="1108"/>
                      <a:pt x="10228" y="1108"/>
                    </a:cubicBezTo>
                    <a:lnTo>
                      <a:pt x="9859" y="1108"/>
                    </a:lnTo>
                    <a:cubicBezTo>
                      <a:pt x="9859" y="1108"/>
                      <a:pt x="9835" y="1108"/>
                      <a:pt x="9835" y="1096"/>
                    </a:cubicBezTo>
                    <a:lnTo>
                      <a:pt x="9835" y="358"/>
                    </a:lnTo>
                    <a:lnTo>
                      <a:pt x="9859" y="358"/>
                    </a:lnTo>
                    <a:lnTo>
                      <a:pt x="10228" y="346"/>
                    </a:lnTo>
                    <a:close/>
                    <a:moveTo>
                      <a:pt x="10966" y="1096"/>
                    </a:moveTo>
                    <a:cubicBezTo>
                      <a:pt x="11180" y="1096"/>
                      <a:pt x="11347" y="1251"/>
                      <a:pt x="11347" y="1465"/>
                    </a:cubicBezTo>
                    <a:lnTo>
                      <a:pt x="11347" y="8775"/>
                    </a:lnTo>
                    <a:cubicBezTo>
                      <a:pt x="11323" y="8978"/>
                      <a:pt x="11168" y="9144"/>
                      <a:pt x="10954" y="9144"/>
                    </a:cubicBezTo>
                    <a:lnTo>
                      <a:pt x="715" y="9144"/>
                    </a:lnTo>
                    <a:cubicBezTo>
                      <a:pt x="512" y="9144"/>
                      <a:pt x="346" y="8978"/>
                      <a:pt x="346" y="8775"/>
                    </a:cubicBezTo>
                    <a:lnTo>
                      <a:pt x="346" y="1465"/>
                    </a:lnTo>
                    <a:cubicBezTo>
                      <a:pt x="346" y="1251"/>
                      <a:pt x="512" y="1096"/>
                      <a:pt x="715" y="1096"/>
                    </a:cubicBezTo>
                    <a:lnTo>
                      <a:pt x="1084" y="1096"/>
                    </a:lnTo>
                    <a:lnTo>
                      <a:pt x="1084" y="1108"/>
                    </a:lnTo>
                    <a:cubicBezTo>
                      <a:pt x="1084" y="1298"/>
                      <a:pt x="1250" y="1465"/>
                      <a:pt x="1441" y="1465"/>
                    </a:cubicBezTo>
                    <a:lnTo>
                      <a:pt x="1822" y="1465"/>
                    </a:lnTo>
                    <a:cubicBezTo>
                      <a:pt x="2012" y="1465"/>
                      <a:pt x="2179" y="1298"/>
                      <a:pt x="2179" y="1108"/>
                    </a:cubicBezTo>
                    <a:lnTo>
                      <a:pt x="2179" y="1096"/>
                    </a:lnTo>
                    <a:lnTo>
                      <a:pt x="9513" y="1096"/>
                    </a:lnTo>
                    <a:lnTo>
                      <a:pt x="9513" y="1108"/>
                    </a:lnTo>
                    <a:cubicBezTo>
                      <a:pt x="9513" y="1298"/>
                      <a:pt x="9680" y="1465"/>
                      <a:pt x="9871" y="1465"/>
                    </a:cubicBezTo>
                    <a:lnTo>
                      <a:pt x="10240" y="1465"/>
                    </a:lnTo>
                    <a:cubicBezTo>
                      <a:pt x="10430" y="1465"/>
                      <a:pt x="10597" y="1298"/>
                      <a:pt x="10597" y="1108"/>
                    </a:cubicBezTo>
                    <a:lnTo>
                      <a:pt x="10597" y="1096"/>
                    </a:lnTo>
                    <a:close/>
                    <a:moveTo>
                      <a:pt x="1441" y="0"/>
                    </a:moveTo>
                    <a:cubicBezTo>
                      <a:pt x="1250" y="0"/>
                      <a:pt x="1084" y="167"/>
                      <a:pt x="1084" y="358"/>
                    </a:cubicBezTo>
                    <a:lnTo>
                      <a:pt x="1084" y="739"/>
                    </a:lnTo>
                    <a:lnTo>
                      <a:pt x="715" y="739"/>
                    </a:lnTo>
                    <a:cubicBezTo>
                      <a:pt x="310" y="739"/>
                      <a:pt x="0" y="1060"/>
                      <a:pt x="0" y="1453"/>
                    </a:cubicBezTo>
                    <a:lnTo>
                      <a:pt x="0" y="8752"/>
                    </a:lnTo>
                    <a:cubicBezTo>
                      <a:pt x="0" y="9156"/>
                      <a:pt x="334" y="9466"/>
                      <a:pt x="715" y="9466"/>
                    </a:cubicBezTo>
                    <a:lnTo>
                      <a:pt x="10954" y="9466"/>
                    </a:lnTo>
                    <a:cubicBezTo>
                      <a:pt x="11359" y="9466"/>
                      <a:pt x="11668" y="9144"/>
                      <a:pt x="11668" y="8752"/>
                    </a:cubicBezTo>
                    <a:lnTo>
                      <a:pt x="11668" y="1453"/>
                    </a:lnTo>
                    <a:cubicBezTo>
                      <a:pt x="11668" y="1060"/>
                      <a:pt x="11359" y="739"/>
                      <a:pt x="10954" y="739"/>
                    </a:cubicBezTo>
                    <a:lnTo>
                      <a:pt x="10585" y="739"/>
                    </a:lnTo>
                    <a:lnTo>
                      <a:pt x="10585" y="358"/>
                    </a:lnTo>
                    <a:cubicBezTo>
                      <a:pt x="10585" y="167"/>
                      <a:pt x="10418" y="0"/>
                      <a:pt x="10228" y="0"/>
                    </a:cubicBezTo>
                    <a:lnTo>
                      <a:pt x="9859" y="0"/>
                    </a:lnTo>
                    <a:cubicBezTo>
                      <a:pt x="9656" y="0"/>
                      <a:pt x="9490" y="167"/>
                      <a:pt x="9490" y="358"/>
                    </a:cubicBezTo>
                    <a:lnTo>
                      <a:pt x="9490" y="739"/>
                    </a:lnTo>
                    <a:lnTo>
                      <a:pt x="2179" y="739"/>
                    </a:lnTo>
                    <a:lnTo>
                      <a:pt x="2179" y="358"/>
                    </a:lnTo>
                    <a:cubicBezTo>
                      <a:pt x="2179" y="167"/>
                      <a:pt x="2012" y="0"/>
                      <a:pt x="18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Google Shape;10007;p62">
                <a:extLst>
                  <a:ext uri="{FF2B5EF4-FFF2-40B4-BE49-F238E27FC236}">
                    <a16:creationId xmlns:a16="http://schemas.microsoft.com/office/drawing/2014/main" id="{811772E6-CADE-437F-364D-30630B47D59A}"/>
                  </a:ext>
                </a:extLst>
              </p:cNvPr>
              <p:cNvSpPr/>
              <p:nvPr/>
            </p:nvSpPr>
            <p:spPr>
              <a:xfrm>
                <a:off x="7574129" y="3891009"/>
                <a:ext cx="324418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335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51"/>
                      <a:pt x="72" y="334"/>
                      <a:pt x="155" y="334"/>
                    </a:cubicBezTo>
                    <a:lnTo>
                      <a:pt x="10025" y="334"/>
                    </a:lnTo>
                    <a:cubicBezTo>
                      <a:pt x="10121" y="334"/>
                      <a:pt x="10192" y="251"/>
                      <a:pt x="10192" y="168"/>
                    </a:cubicBezTo>
                    <a:cubicBezTo>
                      <a:pt x="10192" y="72"/>
                      <a:pt x="10121" y="1"/>
                      <a:pt x="100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Google Shape;10008;p62">
                <a:extLst>
                  <a:ext uri="{FF2B5EF4-FFF2-40B4-BE49-F238E27FC236}">
                    <a16:creationId xmlns:a16="http://schemas.microsoft.com/office/drawing/2014/main" id="{7A52539C-7A77-96F8-7210-F7E9C17B1DEE}"/>
                  </a:ext>
                </a:extLst>
              </p:cNvPr>
              <p:cNvSpPr/>
              <p:nvPr/>
            </p:nvSpPr>
            <p:spPr>
              <a:xfrm>
                <a:off x="7591188" y="3937637"/>
                <a:ext cx="4548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22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55"/>
                    </a:cubicBezTo>
                    <a:cubicBezTo>
                      <a:pt x="0" y="250"/>
                      <a:pt x="72" y="322"/>
                      <a:pt x="155" y="322"/>
                    </a:cubicBezTo>
                    <a:lnTo>
                      <a:pt x="1262" y="322"/>
                    </a:lnTo>
                    <a:cubicBezTo>
                      <a:pt x="1346" y="322"/>
                      <a:pt x="1429" y="250"/>
                      <a:pt x="1429" y="155"/>
                    </a:cubicBezTo>
                    <a:cubicBezTo>
                      <a:pt x="1429" y="72"/>
                      <a:pt x="1346" y="0"/>
                      <a:pt x="12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Google Shape;10009;p62">
                <a:extLst>
                  <a:ext uri="{FF2B5EF4-FFF2-40B4-BE49-F238E27FC236}">
                    <a16:creationId xmlns:a16="http://schemas.microsoft.com/office/drawing/2014/main" id="{1A958E3A-DDAE-A161-E124-271A45543220}"/>
                  </a:ext>
                </a:extLst>
              </p:cNvPr>
              <p:cNvSpPr/>
              <p:nvPr/>
            </p:nvSpPr>
            <p:spPr>
              <a:xfrm>
                <a:off x="7672667" y="3937637"/>
                <a:ext cx="4548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22" extrusionOk="0">
                    <a:moveTo>
                      <a:pt x="155" y="0"/>
                    </a:moveTo>
                    <a:cubicBezTo>
                      <a:pt x="71" y="0"/>
                      <a:pt x="0" y="72"/>
                      <a:pt x="0" y="155"/>
                    </a:cubicBezTo>
                    <a:cubicBezTo>
                      <a:pt x="0" y="250"/>
                      <a:pt x="71" y="322"/>
                      <a:pt x="155" y="322"/>
                    </a:cubicBezTo>
                    <a:lnTo>
                      <a:pt x="1262" y="322"/>
                    </a:lnTo>
                    <a:cubicBezTo>
                      <a:pt x="1345" y="322"/>
                      <a:pt x="1429" y="250"/>
                      <a:pt x="1429" y="155"/>
                    </a:cubicBezTo>
                    <a:cubicBezTo>
                      <a:pt x="1429" y="72"/>
                      <a:pt x="1345" y="0"/>
                      <a:pt x="12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Google Shape;10010;p62">
                <a:extLst>
                  <a:ext uri="{FF2B5EF4-FFF2-40B4-BE49-F238E27FC236}">
                    <a16:creationId xmlns:a16="http://schemas.microsoft.com/office/drawing/2014/main" id="{A36D3CCF-5AD2-63D8-54BE-1CADA411472F}"/>
                  </a:ext>
                </a:extLst>
              </p:cNvPr>
              <p:cNvSpPr/>
              <p:nvPr/>
            </p:nvSpPr>
            <p:spPr>
              <a:xfrm>
                <a:off x="7835592" y="3937637"/>
                <a:ext cx="4513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322" extrusionOk="0">
                    <a:moveTo>
                      <a:pt x="155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55" y="322"/>
                    </a:cubicBezTo>
                    <a:lnTo>
                      <a:pt x="1263" y="322"/>
                    </a:lnTo>
                    <a:cubicBezTo>
                      <a:pt x="1346" y="322"/>
                      <a:pt x="1418" y="250"/>
                      <a:pt x="1418" y="155"/>
                    </a:cubicBezTo>
                    <a:cubicBezTo>
                      <a:pt x="1418" y="72"/>
                      <a:pt x="1346" y="0"/>
                      <a:pt x="12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Google Shape;10011;p62">
                <a:extLst>
                  <a:ext uri="{FF2B5EF4-FFF2-40B4-BE49-F238E27FC236}">
                    <a16:creationId xmlns:a16="http://schemas.microsoft.com/office/drawing/2014/main" id="{CA5BA3C1-B89F-7F8E-DE6B-68B18B0C498A}"/>
                  </a:ext>
                </a:extLst>
              </p:cNvPr>
              <p:cNvSpPr/>
              <p:nvPr/>
            </p:nvSpPr>
            <p:spPr>
              <a:xfrm>
                <a:off x="7591188" y="3984232"/>
                <a:ext cx="45481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35" extrusionOk="0">
                    <a:moveTo>
                      <a:pt x="155" y="1"/>
                    </a:moveTo>
                    <a:cubicBezTo>
                      <a:pt x="72" y="1"/>
                      <a:pt x="0" y="84"/>
                      <a:pt x="0" y="168"/>
                    </a:cubicBezTo>
                    <a:cubicBezTo>
                      <a:pt x="0" y="263"/>
                      <a:pt x="72" y="334"/>
                      <a:pt x="155" y="334"/>
                    </a:cubicBezTo>
                    <a:lnTo>
                      <a:pt x="1262" y="334"/>
                    </a:lnTo>
                    <a:cubicBezTo>
                      <a:pt x="1346" y="334"/>
                      <a:pt x="1429" y="263"/>
                      <a:pt x="1429" y="168"/>
                    </a:cubicBezTo>
                    <a:cubicBezTo>
                      <a:pt x="1429" y="84"/>
                      <a:pt x="1346" y="1"/>
                      <a:pt x="12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Google Shape;10012;p62">
                <a:extLst>
                  <a:ext uri="{FF2B5EF4-FFF2-40B4-BE49-F238E27FC236}">
                    <a16:creationId xmlns:a16="http://schemas.microsoft.com/office/drawing/2014/main" id="{5221A1F9-9D2E-1EE0-DDB9-E0918F749074}"/>
                  </a:ext>
                </a:extLst>
              </p:cNvPr>
              <p:cNvSpPr/>
              <p:nvPr/>
            </p:nvSpPr>
            <p:spPr>
              <a:xfrm>
                <a:off x="7754113" y="3984232"/>
                <a:ext cx="45513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335" extrusionOk="0">
                    <a:moveTo>
                      <a:pt x="156" y="1"/>
                    </a:moveTo>
                    <a:cubicBezTo>
                      <a:pt x="72" y="1"/>
                      <a:pt x="1" y="84"/>
                      <a:pt x="1" y="168"/>
                    </a:cubicBezTo>
                    <a:cubicBezTo>
                      <a:pt x="1" y="263"/>
                      <a:pt x="72" y="334"/>
                      <a:pt x="156" y="334"/>
                    </a:cubicBezTo>
                    <a:lnTo>
                      <a:pt x="1263" y="334"/>
                    </a:lnTo>
                    <a:cubicBezTo>
                      <a:pt x="1346" y="334"/>
                      <a:pt x="1430" y="263"/>
                      <a:pt x="1430" y="168"/>
                    </a:cubicBezTo>
                    <a:cubicBezTo>
                      <a:pt x="1430" y="84"/>
                      <a:pt x="1346" y="1"/>
                      <a:pt x="12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Google Shape;10013;p62">
                <a:extLst>
                  <a:ext uri="{FF2B5EF4-FFF2-40B4-BE49-F238E27FC236}">
                    <a16:creationId xmlns:a16="http://schemas.microsoft.com/office/drawing/2014/main" id="{3BEAFDFA-F01D-88CB-5494-F02B20F4B8B9}"/>
                  </a:ext>
                </a:extLst>
              </p:cNvPr>
              <p:cNvSpPr/>
              <p:nvPr/>
            </p:nvSpPr>
            <p:spPr>
              <a:xfrm>
                <a:off x="7591188" y="4030859"/>
                <a:ext cx="4548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22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22"/>
                      <a:pt x="155" y="322"/>
                    </a:cubicBezTo>
                    <a:lnTo>
                      <a:pt x="1262" y="322"/>
                    </a:lnTo>
                    <a:cubicBezTo>
                      <a:pt x="1346" y="322"/>
                      <a:pt x="1429" y="250"/>
                      <a:pt x="1429" y="167"/>
                    </a:cubicBezTo>
                    <a:cubicBezTo>
                      <a:pt x="1429" y="72"/>
                      <a:pt x="1346" y="0"/>
                      <a:pt x="12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Google Shape;10014;p62">
                <a:extLst>
                  <a:ext uri="{FF2B5EF4-FFF2-40B4-BE49-F238E27FC236}">
                    <a16:creationId xmlns:a16="http://schemas.microsoft.com/office/drawing/2014/main" id="{97E732B5-310F-93C9-3738-C86582A5DFB9}"/>
                  </a:ext>
                </a:extLst>
              </p:cNvPr>
              <p:cNvSpPr/>
              <p:nvPr/>
            </p:nvSpPr>
            <p:spPr>
              <a:xfrm>
                <a:off x="7672667" y="4030859"/>
                <a:ext cx="4548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22" extrusionOk="0">
                    <a:moveTo>
                      <a:pt x="155" y="0"/>
                    </a:moveTo>
                    <a:cubicBezTo>
                      <a:pt x="71" y="0"/>
                      <a:pt x="0" y="72"/>
                      <a:pt x="0" y="167"/>
                    </a:cubicBezTo>
                    <a:cubicBezTo>
                      <a:pt x="0" y="250"/>
                      <a:pt x="71" y="322"/>
                      <a:pt x="155" y="322"/>
                    </a:cubicBezTo>
                    <a:lnTo>
                      <a:pt x="1262" y="322"/>
                    </a:lnTo>
                    <a:cubicBezTo>
                      <a:pt x="1345" y="322"/>
                      <a:pt x="1429" y="250"/>
                      <a:pt x="1429" y="167"/>
                    </a:cubicBezTo>
                    <a:cubicBezTo>
                      <a:pt x="1429" y="72"/>
                      <a:pt x="1345" y="0"/>
                      <a:pt x="12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Google Shape;10015;p62">
                <a:extLst>
                  <a:ext uri="{FF2B5EF4-FFF2-40B4-BE49-F238E27FC236}">
                    <a16:creationId xmlns:a16="http://schemas.microsoft.com/office/drawing/2014/main" id="{15B6FFD7-D47D-EC7E-4E8E-713DC422A1CE}"/>
                  </a:ext>
                </a:extLst>
              </p:cNvPr>
              <p:cNvSpPr/>
              <p:nvPr/>
            </p:nvSpPr>
            <p:spPr>
              <a:xfrm>
                <a:off x="7835592" y="4030859"/>
                <a:ext cx="45131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322" extrusionOk="0">
                    <a:moveTo>
                      <a:pt x="155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55" y="322"/>
                    </a:cubicBezTo>
                    <a:lnTo>
                      <a:pt x="1263" y="322"/>
                    </a:lnTo>
                    <a:cubicBezTo>
                      <a:pt x="1346" y="322"/>
                      <a:pt x="1418" y="250"/>
                      <a:pt x="1418" y="167"/>
                    </a:cubicBezTo>
                    <a:cubicBezTo>
                      <a:pt x="1418" y="72"/>
                      <a:pt x="1346" y="0"/>
                      <a:pt x="12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Google Shape;10016;p62">
                <a:extLst>
                  <a:ext uri="{FF2B5EF4-FFF2-40B4-BE49-F238E27FC236}">
                    <a16:creationId xmlns:a16="http://schemas.microsoft.com/office/drawing/2014/main" id="{6AA46C0F-BB81-C4C7-6386-EC057CDADE1B}"/>
                  </a:ext>
                </a:extLst>
              </p:cNvPr>
              <p:cNvSpPr/>
              <p:nvPr/>
            </p:nvSpPr>
            <p:spPr>
              <a:xfrm>
                <a:off x="7672667" y="4077073"/>
                <a:ext cx="45481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35" extrusionOk="0">
                    <a:moveTo>
                      <a:pt x="155" y="1"/>
                    </a:moveTo>
                    <a:cubicBezTo>
                      <a:pt x="71" y="1"/>
                      <a:pt x="0" y="84"/>
                      <a:pt x="0" y="168"/>
                    </a:cubicBezTo>
                    <a:cubicBezTo>
                      <a:pt x="0" y="263"/>
                      <a:pt x="71" y="334"/>
                      <a:pt x="155" y="334"/>
                    </a:cubicBezTo>
                    <a:lnTo>
                      <a:pt x="1262" y="334"/>
                    </a:lnTo>
                    <a:cubicBezTo>
                      <a:pt x="1345" y="334"/>
                      <a:pt x="1429" y="263"/>
                      <a:pt x="1429" y="168"/>
                    </a:cubicBezTo>
                    <a:cubicBezTo>
                      <a:pt x="1429" y="84"/>
                      <a:pt x="1345" y="1"/>
                      <a:pt x="12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Google Shape;10017;p62">
                <a:extLst>
                  <a:ext uri="{FF2B5EF4-FFF2-40B4-BE49-F238E27FC236}">
                    <a16:creationId xmlns:a16="http://schemas.microsoft.com/office/drawing/2014/main" id="{84149B49-FECF-F5E7-70C3-405F6C059773}"/>
                  </a:ext>
                </a:extLst>
              </p:cNvPr>
              <p:cNvSpPr/>
              <p:nvPr/>
            </p:nvSpPr>
            <p:spPr>
              <a:xfrm>
                <a:off x="7754113" y="4077073"/>
                <a:ext cx="45513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335" extrusionOk="0">
                    <a:moveTo>
                      <a:pt x="156" y="1"/>
                    </a:moveTo>
                    <a:cubicBezTo>
                      <a:pt x="72" y="1"/>
                      <a:pt x="1" y="84"/>
                      <a:pt x="1" y="168"/>
                    </a:cubicBezTo>
                    <a:cubicBezTo>
                      <a:pt x="1" y="263"/>
                      <a:pt x="72" y="334"/>
                      <a:pt x="156" y="334"/>
                    </a:cubicBezTo>
                    <a:lnTo>
                      <a:pt x="1263" y="334"/>
                    </a:lnTo>
                    <a:cubicBezTo>
                      <a:pt x="1346" y="334"/>
                      <a:pt x="1430" y="263"/>
                      <a:pt x="1430" y="168"/>
                    </a:cubicBezTo>
                    <a:cubicBezTo>
                      <a:pt x="1430" y="84"/>
                      <a:pt x="1346" y="1"/>
                      <a:pt x="12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Google Shape;10018;p62">
                <a:extLst>
                  <a:ext uri="{FF2B5EF4-FFF2-40B4-BE49-F238E27FC236}">
                    <a16:creationId xmlns:a16="http://schemas.microsoft.com/office/drawing/2014/main" id="{DF7E1151-C304-1D54-4B0B-83926EB7488A}"/>
                  </a:ext>
                </a:extLst>
              </p:cNvPr>
              <p:cNvSpPr/>
              <p:nvPr/>
            </p:nvSpPr>
            <p:spPr>
              <a:xfrm>
                <a:off x="7835592" y="4077073"/>
                <a:ext cx="45131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335" extrusionOk="0">
                    <a:moveTo>
                      <a:pt x="155" y="1"/>
                    </a:moveTo>
                    <a:cubicBezTo>
                      <a:pt x="72" y="1"/>
                      <a:pt x="1" y="84"/>
                      <a:pt x="1" y="168"/>
                    </a:cubicBezTo>
                    <a:cubicBezTo>
                      <a:pt x="1" y="263"/>
                      <a:pt x="72" y="334"/>
                      <a:pt x="155" y="334"/>
                    </a:cubicBezTo>
                    <a:lnTo>
                      <a:pt x="1263" y="334"/>
                    </a:lnTo>
                    <a:cubicBezTo>
                      <a:pt x="1346" y="334"/>
                      <a:pt x="1418" y="263"/>
                      <a:pt x="1418" y="168"/>
                    </a:cubicBezTo>
                    <a:cubicBezTo>
                      <a:pt x="1418" y="84"/>
                      <a:pt x="1346" y="1"/>
                      <a:pt x="12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Google Shape;10019;p62">
                <a:extLst>
                  <a:ext uri="{FF2B5EF4-FFF2-40B4-BE49-F238E27FC236}">
                    <a16:creationId xmlns:a16="http://schemas.microsoft.com/office/drawing/2014/main" id="{A0CF035F-774E-D050-A153-EBD37E951722}"/>
                  </a:ext>
                </a:extLst>
              </p:cNvPr>
              <p:cNvSpPr/>
              <p:nvPr/>
            </p:nvSpPr>
            <p:spPr>
              <a:xfrm>
                <a:off x="7672667" y="3972583"/>
                <a:ext cx="46245" cy="34055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070" extrusionOk="0">
                    <a:moveTo>
                      <a:pt x="1262" y="1"/>
                    </a:moveTo>
                    <a:cubicBezTo>
                      <a:pt x="1217" y="1"/>
                      <a:pt x="1173" y="16"/>
                      <a:pt x="1143" y="45"/>
                    </a:cubicBezTo>
                    <a:lnTo>
                      <a:pt x="536" y="653"/>
                    </a:lnTo>
                    <a:lnTo>
                      <a:pt x="298" y="415"/>
                    </a:lnTo>
                    <a:cubicBezTo>
                      <a:pt x="268" y="385"/>
                      <a:pt x="223" y="370"/>
                      <a:pt x="179" y="370"/>
                    </a:cubicBezTo>
                    <a:cubicBezTo>
                      <a:pt x="134" y="370"/>
                      <a:pt x="89" y="385"/>
                      <a:pt x="60" y="415"/>
                    </a:cubicBezTo>
                    <a:cubicBezTo>
                      <a:pt x="0" y="474"/>
                      <a:pt x="0" y="593"/>
                      <a:pt x="60" y="653"/>
                    </a:cubicBezTo>
                    <a:lnTo>
                      <a:pt x="429" y="1022"/>
                    </a:lnTo>
                    <a:cubicBezTo>
                      <a:pt x="452" y="1057"/>
                      <a:pt x="500" y="1069"/>
                      <a:pt x="548" y="1069"/>
                    </a:cubicBezTo>
                    <a:cubicBezTo>
                      <a:pt x="595" y="1069"/>
                      <a:pt x="631" y="1057"/>
                      <a:pt x="667" y="1022"/>
                    </a:cubicBezTo>
                    <a:lnTo>
                      <a:pt x="1393" y="295"/>
                    </a:lnTo>
                    <a:cubicBezTo>
                      <a:pt x="1453" y="224"/>
                      <a:pt x="1453" y="117"/>
                      <a:pt x="1381" y="45"/>
                    </a:cubicBezTo>
                    <a:cubicBezTo>
                      <a:pt x="1351" y="16"/>
                      <a:pt x="1307" y="1"/>
                      <a:pt x="12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Google Shape;10020;p62">
                <a:extLst>
                  <a:ext uri="{FF2B5EF4-FFF2-40B4-BE49-F238E27FC236}">
                    <a16:creationId xmlns:a16="http://schemas.microsoft.com/office/drawing/2014/main" id="{F61D0616-4E77-524D-57D4-A2ED977CC9F8}"/>
                  </a:ext>
                </a:extLst>
              </p:cNvPr>
              <p:cNvSpPr/>
              <p:nvPr/>
            </p:nvSpPr>
            <p:spPr>
              <a:xfrm>
                <a:off x="7835592" y="3972583"/>
                <a:ext cx="45895" cy="34055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070" extrusionOk="0">
                    <a:moveTo>
                      <a:pt x="1263" y="1"/>
                    </a:moveTo>
                    <a:cubicBezTo>
                      <a:pt x="1218" y="1"/>
                      <a:pt x="1173" y="16"/>
                      <a:pt x="1144" y="45"/>
                    </a:cubicBezTo>
                    <a:lnTo>
                      <a:pt x="536" y="653"/>
                    </a:lnTo>
                    <a:lnTo>
                      <a:pt x="298" y="415"/>
                    </a:lnTo>
                    <a:cubicBezTo>
                      <a:pt x="269" y="385"/>
                      <a:pt x="224" y="370"/>
                      <a:pt x="179" y="370"/>
                    </a:cubicBezTo>
                    <a:cubicBezTo>
                      <a:pt x="135" y="370"/>
                      <a:pt x="90" y="385"/>
                      <a:pt x="60" y="415"/>
                    </a:cubicBezTo>
                    <a:cubicBezTo>
                      <a:pt x="1" y="474"/>
                      <a:pt x="1" y="593"/>
                      <a:pt x="60" y="653"/>
                    </a:cubicBezTo>
                    <a:lnTo>
                      <a:pt x="429" y="1022"/>
                    </a:lnTo>
                    <a:cubicBezTo>
                      <a:pt x="453" y="1057"/>
                      <a:pt x="501" y="1069"/>
                      <a:pt x="548" y="1069"/>
                    </a:cubicBezTo>
                    <a:cubicBezTo>
                      <a:pt x="596" y="1069"/>
                      <a:pt x="632" y="1057"/>
                      <a:pt x="667" y="1022"/>
                    </a:cubicBezTo>
                    <a:lnTo>
                      <a:pt x="1394" y="295"/>
                    </a:lnTo>
                    <a:cubicBezTo>
                      <a:pt x="1441" y="224"/>
                      <a:pt x="1441" y="117"/>
                      <a:pt x="1382" y="45"/>
                    </a:cubicBezTo>
                    <a:cubicBezTo>
                      <a:pt x="1352" y="16"/>
                      <a:pt x="1307" y="1"/>
                      <a:pt x="12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34" name="Google Shape;10021;p62">
                <a:extLst>
                  <a:ext uri="{FF2B5EF4-FFF2-40B4-BE49-F238E27FC236}">
                    <a16:creationId xmlns:a16="http://schemas.microsoft.com/office/drawing/2014/main" id="{DE0EC500-E1A0-0193-1C76-36D4636F7671}"/>
                  </a:ext>
                </a:extLst>
              </p:cNvPr>
              <p:cNvSpPr/>
              <p:nvPr/>
            </p:nvSpPr>
            <p:spPr>
              <a:xfrm>
                <a:off x="7754113" y="4019592"/>
                <a:ext cx="46277" cy="3402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069" extrusionOk="0">
                    <a:moveTo>
                      <a:pt x="1263" y="0"/>
                    </a:moveTo>
                    <a:cubicBezTo>
                      <a:pt x="1218" y="0"/>
                      <a:pt x="1174" y="15"/>
                      <a:pt x="1144" y="45"/>
                    </a:cubicBezTo>
                    <a:lnTo>
                      <a:pt x="537" y="652"/>
                    </a:lnTo>
                    <a:lnTo>
                      <a:pt x="299" y="414"/>
                    </a:lnTo>
                    <a:cubicBezTo>
                      <a:pt x="269" y="384"/>
                      <a:pt x="224" y="369"/>
                      <a:pt x="179" y="369"/>
                    </a:cubicBezTo>
                    <a:cubicBezTo>
                      <a:pt x="135" y="369"/>
                      <a:pt x="90" y="384"/>
                      <a:pt x="60" y="414"/>
                    </a:cubicBezTo>
                    <a:cubicBezTo>
                      <a:pt x="1" y="473"/>
                      <a:pt x="1" y="593"/>
                      <a:pt x="60" y="652"/>
                    </a:cubicBezTo>
                    <a:lnTo>
                      <a:pt x="429" y="1021"/>
                    </a:lnTo>
                    <a:cubicBezTo>
                      <a:pt x="453" y="1057"/>
                      <a:pt x="501" y="1069"/>
                      <a:pt x="549" y="1069"/>
                    </a:cubicBezTo>
                    <a:cubicBezTo>
                      <a:pt x="596" y="1069"/>
                      <a:pt x="632" y="1057"/>
                      <a:pt x="668" y="1021"/>
                    </a:cubicBezTo>
                    <a:lnTo>
                      <a:pt x="1394" y="295"/>
                    </a:lnTo>
                    <a:cubicBezTo>
                      <a:pt x="1453" y="200"/>
                      <a:pt x="1453" y="104"/>
                      <a:pt x="1382" y="45"/>
                    </a:cubicBezTo>
                    <a:cubicBezTo>
                      <a:pt x="1352" y="15"/>
                      <a:pt x="1308" y="0"/>
                      <a:pt x="12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35" name="Google Shape;10022;p62">
                <a:extLst>
                  <a:ext uri="{FF2B5EF4-FFF2-40B4-BE49-F238E27FC236}">
                    <a16:creationId xmlns:a16="http://schemas.microsoft.com/office/drawing/2014/main" id="{60EAC119-3BF2-920D-7BAF-B00F4C0FDF95}"/>
                  </a:ext>
                </a:extLst>
              </p:cNvPr>
              <p:cNvSpPr/>
              <p:nvPr/>
            </p:nvSpPr>
            <p:spPr>
              <a:xfrm>
                <a:off x="7591188" y="4065806"/>
                <a:ext cx="46245" cy="34055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070" extrusionOk="0">
                    <a:moveTo>
                      <a:pt x="1262" y="1"/>
                    </a:moveTo>
                    <a:cubicBezTo>
                      <a:pt x="1218" y="1"/>
                      <a:pt x="1173" y="16"/>
                      <a:pt x="1143" y="45"/>
                    </a:cubicBezTo>
                    <a:lnTo>
                      <a:pt x="536" y="653"/>
                    </a:lnTo>
                    <a:lnTo>
                      <a:pt x="298" y="414"/>
                    </a:lnTo>
                    <a:cubicBezTo>
                      <a:pt x="268" y="385"/>
                      <a:pt x="223" y="370"/>
                      <a:pt x="179" y="370"/>
                    </a:cubicBezTo>
                    <a:cubicBezTo>
                      <a:pt x="134" y="370"/>
                      <a:pt x="89" y="385"/>
                      <a:pt x="60" y="414"/>
                    </a:cubicBezTo>
                    <a:cubicBezTo>
                      <a:pt x="0" y="474"/>
                      <a:pt x="0" y="593"/>
                      <a:pt x="60" y="653"/>
                    </a:cubicBezTo>
                    <a:lnTo>
                      <a:pt x="429" y="1034"/>
                    </a:lnTo>
                    <a:cubicBezTo>
                      <a:pt x="453" y="1057"/>
                      <a:pt x="500" y="1069"/>
                      <a:pt x="548" y="1069"/>
                    </a:cubicBezTo>
                    <a:cubicBezTo>
                      <a:pt x="595" y="1069"/>
                      <a:pt x="631" y="1057"/>
                      <a:pt x="667" y="1034"/>
                    </a:cubicBezTo>
                    <a:lnTo>
                      <a:pt x="1393" y="295"/>
                    </a:lnTo>
                    <a:cubicBezTo>
                      <a:pt x="1453" y="224"/>
                      <a:pt x="1453" y="105"/>
                      <a:pt x="1381" y="45"/>
                    </a:cubicBezTo>
                    <a:cubicBezTo>
                      <a:pt x="1352" y="16"/>
                      <a:pt x="1307" y="1"/>
                      <a:pt x="12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9" name="Google Shape;10023;p62">
                <a:extLst>
                  <a:ext uri="{FF2B5EF4-FFF2-40B4-BE49-F238E27FC236}">
                    <a16:creationId xmlns:a16="http://schemas.microsoft.com/office/drawing/2014/main" id="{02885AE3-0D3F-D725-EFD9-814959D483B1}"/>
                  </a:ext>
                </a:extLst>
              </p:cNvPr>
              <p:cNvSpPr/>
              <p:nvPr/>
            </p:nvSpPr>
            <p:spPr>
              <a:xfrm>
                <a:off x="7754113" y="3925988"/>
                <a:ext cx="46277" cy="34406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081" extrusionOk="0">
                    <a:moveTo>
                      <a:pt x="1263" y="0"/>
                    </a:moveTo>
                    <a:cubicBezTo>
                      <a:pt x="1218" y="0"/>
                      <a:pt x="1174" y="15"/>
                      <a:pt x="1144" y="45"/>
                    </a:cubicBezTo>
                    <a:lnTo>
                      <a:pt x="537" y="664"/>
                    </a:lnTo>
                    <a:lnTo>
                      <a:pt x="299" y="426"/>
                    </a:lnTo>
                    <a:cubicBezTo>
                      <a:pt x="269" y="396"/>
                      <a:pt x="224" y="381"/>
                      <a:pt x="179" y="381"/>
                    </a:cubicBezTo>
                    <a:cubicBezTo>
                      <a:pt x="135" y="381"/>
                      <a:pt x="90" y="396"/>
                      <a:pt x="60" y="426"/>
                    </a:cubicBezTo>
                    <a:cubicBezTo>
                      <a:pt x="1" y="486"/>
                      <a:pt x="1" y="605"/>
                      <a:pt x="60" y="664"/>
                    </a:cubicBezTo>
                    <a:lnTo>
                      <a:pt x="429" y="1033"/>
                    </a:lnTo>
                    <a:cubicBezTo>
                      <a:pt x="453" y="1057"/>
                      <a:pt x="501" y="1081"/>
                      <a:pt x="549" y="1081"/>
                    </a:cubicBezTo>
                    <a:cubicBezTo>
                      <a:pt x="596" y="1081"/>
                      <a:pt x="632" y="1057"/>
                      <a:pt x="668" y="1033"/>
                    </a:cubicBezTo>
                    <a:lnTo>
                      <a:pt x="1394" y="307"/>
                    </a:lnTo>
                    <a:cubicBezTo>
                      <a:pt x="1453" y="224"/>
                      <a:pt x="1453" y="128"/>
                      <a:pt x="1382" y="45"/>
                    </a:cubicBezTo>
                    <a:cubicBezTo>
                      <a:pt x="1352" y="15"/>
                      <a:pt x="1308" y="0"/>
                      <a:pt x="12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49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5"/>
    </mc:Choice>
    <mc:Fallback xmlns="">
      <p:transition spd="slow" advTm="14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E0F47623-DE67-D91C-49A3-E6D6B93A0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63" r="21659"/>
          <a:stretch/>
        </p:blipFill>
        <p:spPr>
          <a:xfrm>
            <a:off x="3923652" y="699483"/>
            <a:ext cx="2222500" cy="2160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E0111E0-F2C0-8BBB-66D5-714E48F60D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81" b="2380"/>
          <a:stretch/>
        </p:blipFill>
        <p:spPr>
          <a:xfrm>
            <a:off x="208841" y="1779483"/>
            <a:ext cx="2268000" cy="2160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7459A2E6-AED8-751B-DC00-4E3BE42E0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376" y="2431073"/>
            <a:ext cx="1602896" cy="216000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5DBBDF73-1802-DD87-7E7D-1A4681912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70" b="95322" l="6780" r="96045">
                        <a14:foregroundMark x1="63842" y1="80117" x2="63842" y2="80117"/>
                        <a14:foregroundMark x1="59322" y1="80117" x2="59322" y2="80117"/>
                        <a14:foregroundMark x1="59322" y1="76023" x2="59322" y2="76023"/>
                        <a14:foregroundMark x1="63277" y1="76023" x2="63277" y2="76023"/>
                        <a14:foregroundMark x1="66667" y1="72515" x2="66667" y2="72515"/>
                        <a14:foregroundMark x1="55367" y1="87135" x2="55367" y2="87135"/>
                        <a14:foregroundMark x1="55932" y1="92982" x2="55932" y2="92982"/>
                        <a14:foregroundMark x1="62147" y1="93567" x2="62147" y2="93567"/>
                        <a14:foregroundMark x1="74576" y1="82456" x2="74576" y2="82456"/>
                        <a14:foregroundMark x1="84181" y1="74269" x2="84181" y2="74269"/>
                        <a14:foregroundMark x1="83051" y1="83626" x2="83051" y2="83626"/>
                        <a14:foregroundMark x1="75141" y1="68421" x2="75141" y2="684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8807" y="791919"/>
            <a:ext cx="2153281" cy="2046083"/>
          </a:xfrm>
          <a:prstGeom prst="rect">
            <a:avLst/>
          </a:prstGeom>
        </p:spPr>
      </p:pic>
      <p:sp>
        <p:nvSpPr>
          <p:cNvPr id="2" name="Google Shape;336;p31">
            <a:extLst>
              <a:ext uri="{FF2B5EF4-FFF2-40B4-BE49-F238E27FC236}">
                <a16:creationId xmlns:a16="http://schemas.microsoft.com/office/drawing/2014/main" id="{6E41CA18-FB52-735B-F3BA-E1A9D72D0DA6}"/>
              </a:ext>
            </a:extLst>
          </p:cNvPr>
          <p:cNvSpPr/>
          <p:nvPr/>
        </p:nvSpPr>
        <p:spPr>
          <a:xfrm>
            <a:off x="962729" y="341573"/>
            <a:ext cx="1243987" cy="1227165"/>
          </a:xfrm>
          <a:custGeom>
            <a:avLst/>
            <a:gdLst/>
            <a:ahLst/>
            <a:cxnLst/>
            <a:rect l="l" t="t" r="r" b="b"/>
            <a:pathLst>
              <a:path w="11197" h="12052" extrusionOk="0">
                <a:moveTo>
                  <a:pt x="1993" y="340"/>
                </a:moveTo>
                <a:cubicBezTo>
                  <a:pt x="397" y="1284"/>
                  <a:pt x="-388" y="5610"/>
                  <a:pt x="188" y="7561"/>
                </a:cubicBezTo>
                <a:cubicBezTo>
                  <a:pt x="764" y="9512"/>
                  <a:pt x="3674" y="11929"/>
                  <a:pt x="5447" y="12047"/>
                </a:cubicBezTo>
                <a:cubicBezTo>
                  <a:pt x="7220" y="12165"/>
                  <a:pt x="10106" y="9961"/>
                  <a:pt x="10825" y="8270"/>
                </a:cubicBezTo>
                <a:cubicBezTo>
                  <a:pt x="11544" y="6579"/>
                  <a:pt x="11235" y="3221"/>
                  <a:pt x="9763" y="1899"/>
                </a:cubicBezTo>
                <a:cubicBezTo>
                  <a:pt x="8291" y="577"/>
                  <a:pt x="3589" y="-604"/>
                  <a:pt x="1993" y="3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" name="Google Shape;338;p31">
            <a:extLst>
              <a:ext uri="{FF2B5EF4-FFF2-40B4-BE49-F238E27FC236}">
                <a16:creationId xmlns:a16="http://schemas.microsoft.com/office/drawing/2014/main" id="{2324C613-D1D5-E610-A031-93EBFEE8113D}"/>
              </a:ext>
            </a:extLst>
          </p:cNvPr>
          <p:cNvSpPr txBox="1">
            <a:spLocks/>
          </p:cNvSpPr>
          <p:nvPr/>
        </p:nvSpPr>
        <p:spPr>
          <a:xfrm>
            <a:off x="1145179" y="441255"/>
            <a:ext cx="1852671" cy="10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endParaRPr lang="en" sz="3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A35A51-F823-7190-D9B8-E8E9941DD6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7841" y="2279369"/>
            <a:ext cx="4297318" cy="27516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052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98"/>
    </mc:Choice>
    <mc:Fallback xmlns="">
      <p:transition spd="slow" advTm="9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/>
          <p:nvPr/>
        </p:nvSpPr>
        <p:spPr>
          <a:xfrm>
            <a:off x="550137" y="1344300"/>
            <a:ext cx="2454600" cy="2454900"/>
          </a:xfrm>
          <a:prstGeom prst="ellipse">
            <a:avLst/>
          </a:prstGeom>
          <a:solidFill>
            <a:srgbClr val="D7D7C8">
              <a:alpha val="21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31"/>
          <p:cNvGrpSpPr/>
          <p:nvPr/>
        </p:nvGrpSpPr>
        <p:grpSpPr>
          <a:xfrm>
            <a:off x="3173599" y="3428703"/>
            <a:ext cx="5247501" cy="505236"/>
            <a:chOff x="3173599" y="3428703"/>
            <a:chExt cx="5247501" cy="505236"/>
          </a:xfrm>
        </p:grpSpPr>
        <p:grpSp>
          <p:nvGrpSpPr>
            <p:cNvPr id="340" name="Google Shape;340;p31"/>
            <p:cNvGrpSpPr/>
            <p:nvPr/>
          </p:nvGrpSpPr>
          <p:grpSpPr>
            <a:xfrm>
              <a:off x="3173599" y="3428703"/>
              <a:ext cx="2334899" cy="503828"/>
              <a:chOff x="3173599" y="3428703"/>
              <a:chExt cx="2334899" cy="503828"/>
            </a:xfrm>
          </p:grpSpPr>
          <p:pic>
            <p:nvPicPr>
              <p:cNvPr id="341" name="Google Shape;341;p31"/>
              <p:cNvPicPr preferRelativeResize="0"/>
              <p:nvPr/>
            </p:nvPicPr>
            <p:blipFill rotWithShape="1">
              <a:blip r:embed="rId3">
                <a:alphaModFix/>
              </a:blip>
              <a:srcRect l="7563" t="21218" r="54936" b="21218"/>
              <a:stretch/>
            </p:blipFill>
            <p:spPr>
              <a:xfrm>
                <a:off x="3173599" y="3428703"/>
                <a:ext cx="1664001" cy="503828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42" name="Google Shape;342;p31"/>
              <p:cNvCxnSpPr/>
              <p:nvPr/>
            </p:nvCxnSpPr>
            <p:spPr>
              <a:xfrm>
                <a:off x="3406398" y="3700000"/>
                <a:ext cx="210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43" name="Google Shape;343;p31"/>
            <p:cNvGrpSpPr/>
            <p:nvPr/>
          </p:nvGrpSpPr>
          <p:grpSpPr>
            <a:xfrm>
              <a:off x="6160975" y="3430112"/>
              <a:ext cx="2260126" cy="503828"/>
              <a:chOff x="6160975" y="3430112"/>
              <a:chExt cx="2260126" cy="503828"/>
            </a:xfrm>
          </p:grpSpPr>
          <p:pic>
            <p:nvPicPr>
              <p:cNvPr id="344" name="Google Shape;344;p31"/>
              <p:cNvPicPr preferRelativeResize="0"/>
              <p:nvPr/>
            </p:nvPicPr>
            <p:blipFill rotWithShape="1">
              <a:blip r:embed="rId3">
                <a:alphaModFix/>
              </a:blip>
              <a:srcRect l="7563" t="21218" r="54936" b="21218"/>
              <a:stretch/>
            </p:blipFill>
            <p:spPr>
              <a:xfrm flipH="1">
                <a:off x="6757099" y="3430112"/>
                <a:ext cx="1664001" cy="503828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45" name="Google Shape;345;p31"/>
              <p:cNvCxnSpPr/>
              <p:nvPr/>
            </p:nvCxnSpPr>
            <p:spPr>
              <a:xfrm>
                <a:off x="6160975" y="3699994"/>
                <a:ext cx="2144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6" name="Google Shape;346;p31"/>
            <p:cNvSpPr/>
            <p:nvPr/>
          </p:nvSpPr>
          <p:spPr>
            <a:xfrm>
              <a:off x="5748550" y="3613637"/>
              <a:ext cx="197700" cy="197700"/>
            </a:xfrm>
            <a:prstGeom prst="hear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7" name="Google Shape;347;p31"/>
          <p:cNvPicPr preferRelativeResize="0"/>
          <p:nvPr/>
        </p:nvPicPr>
        <p:blipFill rotWithShape="1">
          <a:blip r:embed="rId4">
            <a:alphaModFix/>
          </a:blip>
          <a:srcRect l="12863" r="17942"/>
          <a:stretch/>
        </p:blipFill>
        <p:spPr>
          <a:xfrm>
            <a:off x="508787" y="1344300"/>
            <a:ext cx="2537300" cy="25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29;p30">
            <a:extLst>
              <a:ext uri="{FF2B5EF4-FFF2-40B4-BE49-F238E27FC236}">
                <a16:creationId xmlns:a16="http://schemas.microsoft.com/office/drawing/2014/main" id="{45AE081C-1D02-7970-2486-9939345DC24A}"/>
              </a:ext>
            </a:extLst>
          </p:cNvPr>
          <p:cNvSpPr/>
          <p:nvPr/>
        </p:nvSpPr>
        <p:spPr>
          <a:xfrm>
            <a:off x="4620100" y="913463"/>
            <a:ext cx="2454600" cy="2454900"/>
          </a:xfrm>
          <a:prstGeom prst="ellipse">
            <a:avLst/>
          </a:prstGeom>
          <a:solidFill>
            <a:srgbClr val="D7D7C8">
              <a:alpha val="21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75;p27">
            <a:extLst>
              <a:ext uri="{FF2B5EF4-FFF2-40B4-BE49-F238E27FC236}">
                <a16:creationId xmlns:a16="http://schemas.microsoft.com/office/drawing/2014/main" id="{F64C3AD7-08CD-F195-ED42-BE20AEED6B80}"/>
              </a:ext>
            </a:extLst>
          </p:cNvPr>
          <p:cNvSpPr txBox="1">
            <a:spLocks/>
          </p:cNvSpPr>
          <p:nvPr/>
        </p:nvSpPr>
        <p:spPr>
          <a:xfrm>
            <a:off x="4384430" y="1361146"/>
            <a:ext cx="49230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fair Display ExtraBold"/>
              <a:buNone/>
              <a:defRPr sz="41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fair Display ExtraBold"/>
              <a:buNone/>
              <a:defRPr sz="5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fair Display ExtraBold"/>
              <a:buNone/>
              <a:defRPr sz="5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fair Display ExtraBold"/>
              <a:buNone/>
              <a:defRPr sz="5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fair Display ExtraBold"/>
              <a:buNone/>
              <a:defRPr sz="5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fair Display ExtraBold"/>
              <a:buNone/>
              <a:defRPr sz="5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fair Display ExtraBold"/>
              <a:buNone/>
              <a:defRPr sz="5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fair Display ExtraBold"/>
              <a:buNone/>
              <a:defRPr sz="5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fair Display ExtraBold"/>
              <a:buNone/>
              <a:defRPr sz="5000" b="0" i="0" u="none" strike="noStrike" cap="none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>
            <a:pPr algn="l"/>
            <a:r>
              <a:rPr lang="zh-TW" altLang="en-US" sz="5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網頁演示</a:t>
            </a:r>
            <a:endParaRPr lang="zh-TW" altLang="en-US" sz="6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7"/>
    </mc:Choice>
    <mc:Fallback xmlns="">
      <p:transition spd="slow" advTm="237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6897C75-ADB8-E949-DD5A-F5439DD9C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629" y="838200"/>
            <a:ext cx="2863621" cy="396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D4F5DDD-4DAA-6F3C-21AD-7B8507E98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033" y="838200"/>
            <a:ext cx="2700347" cy="396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F5EAAE3-F208-9CE9-F958-E34B54D112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"/>
          <a:stretch/>
        </p:blipFill>
        <p:spPr>
          <a:xfrm>
            <a:off x="170224" y="838200"/>
            <a:ext cx="2863622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4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3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4.3|2.5|2.1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4|1.1|1.7"/>
</p:tagLst>
</file>

<file path=ppt/theme/theme1.xml><?xml version="1.0" encoding="utf-8"?>
<a:theme xmlns:a="http://schemas.openxmlformats.org/drawingml/2006/main" name="Jewelry Campaign: Wedding Rings by Slidesgo">
  <a:themeElements>
    <a:clrScheme name="Simple Light">
      <a:dk1>
        <a:srgbClr val="262B44"/>
      </a:dk1>
      <a:lt1>
        <a:srgbClr val="FFFFFF"/>
      </a:lt1>
      <a:dk2>
        <a:srgbClr val="EDEDE1"/>
      </a:dk2>
      <a:lt2>
        <a:srgbClr val="D7D7C8"/>
      </a:lt2>
      <a:accent1>
        <a:srgbClr val="A88C2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2B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431</Words>
  <Application>Microsoft Office PowerPoint</Application>
  <PresentationFormat>如螢幕大小 (16:9)</PresentationFormat>
  <Paragraphs>76</Paragraphs>
  <Slides>12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Arial</vt:lpstr>
      <vt:lpstr>Nunito Light</vt:lpstr>
      <vt:lpstr>Open Sans</vt:lpstr>
      <vt:lpstr>Arimo</vt:lpstr>
      <vt:lpstr>Raleway</vt:lpstr>
      <vt:lpstr>微軟正黑體</vt:lpstr>
      <vt:lpstr>Playfair Display ExtraBold</vt:lpstr>
      <vt:lpstr>Jewelry Campaign: Wedding Rings by Slidesgo</vt:lpstr>
      <vt:lpstr>小專發表 飾品網站</vt:lpstr>
      <vt:lpstr>01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Jewelry Campaign: Wedding Rings</dc:title>
  <dc:creator>劉靜恩</dc:creator>
  <cp:lastModifiedBy>靜恩 劉</cp:lastModifiedBy>
  <cp:revision>34</cp:revision>
  <dcterms:modified xsi:type="dcterms:W3CDTF">2024-06-04T11:48:50Z</dcterms:modified>
</cp:coreProperties>
</file>